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41.xml" ContentType="application/vnd.ms-office.drawingml.diagramDrawing+xml"/>
  <Override PartName="/ppt/diagrams/layout44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layout45.xml" ContentType="application/vnd.openxmlformats-officedocument.drawingml.diagramLayout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slideLayouts/slideLayout14.xml" ContentType="application/vnd.openxmlformats-officedocument.presentationml.slide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Default Extension="wdp" ContentType="image/vnd.ms-photo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8" r:id="rId1"/>
  </p:sldMasterIdLst>
  <p:notesMasterIdLst>
    <p:notesMasterId r:id="rId51"/>
  </p:notesMasterIdLst>
  <p:sldIdLst>
    <p:sldId id="256" r:id="rId2"/>
    <p:sldId id="298" r:id="rId3"/>
    <p:sldId id="257" r:id="rId4"/>
    <p:sldId id="258" r:id="rId5"/>
    <p:sldId id="299" r:id="rId6"/>
    <p:sldId id="259" r:id="rId7"/>
    <p:sldId id="260" r:id="rId8"/>
    <p:sldId id="302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301" r:id="rId18"/>
    <p:sldId id="300" r:id="rId19"/>
    <p:sldId id="269" r:id="rId20"/>
    <p:sldId id="290" r:id="rId21"/>
    <p:sldId id="270" r:id="rId22"/>
    <p:sldId id="304" r:id="rId23"/>
    <p:sldId id="271" r:id="rId24"/>
    <p:sldId id="272" r:id="rId25"/>
    <p:sldId id="297" r:id="rId26"/>
    <p:sldId id="291" r:id="rId27"/>
    <p:sldId id="273" r:id="rId28"/>
    <p:sldId id="274" r:id="rId29"/>
    <p:sldId id="275" r:id="rId30"/>
    <p:sldId id="276" r:id="rId31"/>
    <p:sldId id="277" r:id="rId32"/>
    <p:sldId id="296" r:id="rId33"/>
    <p:sldId id="278" r:id="rId34"/>
    <p:sldId id="279" r:id="rId35"/>
    <p:sldId id="280" r:id="rId36"/>
    <p:sldId id="292" r:id="rId37"/>
    <p:sldId id="281" r:id="rId38"/>
    <p:sldId id="294" r:id="rId39"/>
    <p:sldId id="282" r:id="rId40"/>
    <p:sldId id="283" r:id="rId41"/>
    <p:sldId id="284" r:id="rId42"/>
    <p:sldId id="285" r:id="rId43"/>
    <p:sldId id="286" r:id="rId44"/>
    <p:sldId id="289" r:id="rId45"/>
    <p:sldId id="287" r:id="rId46"/>
    <p:sldId id="288" r:id="rId47"/>
    <p:sldId id="295" r:id="rId48"/>
    <p:sldId id="293" r:id="rId49"/>
    <p:sldId id="303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51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90FB60-3CFB-4517-8499-8CD7E9DF112A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es-MX"/>
        </a:p>
      </dgm:t>
    </dgm:pt>
    <dgm:pt modelId="{95D8C4B1-C2A2-420A-933A-9A5066548319}">
      <dgm:prSet/>
      <dgm:spPr/>
      <dgm:t>
        <a:bodyPr/>
        <a:lstStyle/>
        <a:p>
          <a:pPr rtl="0"/>
          <a:r>
            <a:rPr lang="es-MX" smtClean="0"/>
            <a:t>Regulación renal del potasio, el calcio, el fosfato y el magnesio; integración de los mecanismos renales para el control del volumen sanguíneo y del volumen del líquido extracelular. </a:t>
          </a:r>
          <a:endParaRPr lang="es-MX"/>
        </a:p>
      </dgm:t>
    </dgm:pt>
    <dgm:pt modelId="{3428DE21-3C8E-4D66-8640-CBE499F3BE4C}" type="parTrans" cxnId="{97FF2F7A-FE70-467E-BBCA-0470AC02894C}">
      <dgm:prSet/>
      <dgm:spPr/>
      <dgm:t>
        <a:bodyPr/>
        <a:lstStyle/>
        <a:p>
          <a:endParaRPr lang="es-MX"/>
        </a:p>
      </dgm:t>
    </dgm:pt>
    <dgm:pt modelId="{2C9E8662-54CA-43E4-ACAB-0CDC4EAF360A}" type="sibTrans" cxnId="{97FF2F7A-FE70-467E-BBCA-0470AC02894C}">
      <dgm:prSet/>
      <dgm:spPr/>
      <dgm:t>
        <a:bodyPr/>
        <a:lstStyle/>
        <a:p>
          <a:endParaRPr lang="es-MX"/>
        </a:p>
      </dgm:t>
    </dgm:pt>
    <dgm:pt modelId="{C3D0B825-50C2-412A-8A62-2A2EC7226000}">
      <dgm:prSet/>
      <dgm:spPr/>
      <dgm:t>
        <a:bodyPr/>
        <a:lstStyle/>
        <a:p>
          <a:pPr rtl="0"/>
          <a:r>
            <a:rPr lang="es-MX" smtClean="0"/>
            <a:t>Regulación de la excreción y concentración de potasio en el líquido extracelular. </a:t>
          </a:r>
          <a:endParaRPr lang="es-MX"/>
        </a:p>
      </dgm:t>
    </dgm:pt>
    <dgm:pt modelId="{EF88A97F-6A41-4F3E-84F4-F70E5ED190AE}" type="parTrans" cxnId="{7E77FD42-2809-481C-9B71-524C20EEFD97}">
      <dgm:prSet/>
      <dgm:spPr/>
      <dgm:t>
        <a:bodyPr/>
        <a:lstStyle/>
        <a:p>
          <a:endParaRPr lang="es-MX"/>
        </a:p>
      </dgm:t>
    </dgm:pt>
    <dgm:pt modelId="{7F781590-4574-4999-87C4-630564ACCA2B}" type="sibTrans" cxnId="{7E77FD42-2809-481C-9B71-524C20EEFD97}">
      <dgm:prSet/>
      <dgm:spPr/>
      <dgm:t>
        <a:bodyPr/>
        <a:lstStyle/>
        <a:p>
          <a:endParaRPr lang="es-MX"/>
        </a:p>
      </dgm:t>
    </dgm:pt>
    <dgm:pt modelId="{810CFDD7-47D7-4CAD-96C1-92762AA645FC}" type="pres">
      <dgm:prSet presAssocID="{7790FB60-3CFB-4517-8499-8CD7E9DF11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3B972E9-101B-45F8-8BB2-0E08180E99B3}" type="pres">
      <dgm:prSet presAssocID="{C3D0B825-50C2-412A-8A62-2A2EC7226000}" presName="boxAndChildren" presStyleCnt="0"/>
      <dgm:spPr/>
    </dgm:pt>
    <dgm:pt modelId="{BE1F40B2-5C18-4C8F-96BC-EF2EEE347DE7}" type="pres">
      <dgm:prSet presAssocID="{C3D0B825-50C2-412A-8A62-2A2EC7226000}" presName="parentTextBox" presStyleLbl="node1" presStyleIdx="0" presStyleCnt="2"/>
      <dgm:spPr/>
      <dgm:t>
        <a:bodyPr/>
        <a:lstStyle/>
        <a:p>
          <a:endParaRPr lang="es-MX"/>
        </a:p>
      </dgm:t>
    </dgm:pt>
    <dgm:pt modelId="{C3005BE7-8EC2-415A-9DB6-73F82DA12296}" type="pres">
      <dgm:prSet presAssocID="{2C9E8662-54CA-43E4-ACAB-0CDC4EAF360A}" presName="sp" presStyleCnt="0"/>
      <dgm:spPr/>
    </dgm:pt>
    <dgm:pt modelId="{E6357B25-A945-423D-A544-624FF1A7B4C6}" type="pres">
      <dgm:prSet presAssocID="{95D8C4B1-C2A2-420A-933A-9A5066548319}" presName="arrowAndChildren" presStyleCnt="0"/>
      <dgm:spPr/>
    </dgm:pt>
    <dgm:pt modelId="{96174B48-10C0-4A9E-BA73-CA55F2F8E505}" type="pres">
      <dgm:prSet presAssocID="{95D8C4B1-C2A2-420A-933A-9A5066548319}" presName="parentTextArrow" presStyleLbl="node1" presStyleIdx="1" presStyleCnt="2"/>
      <dgm:spPr/>
      <dgm:t>
        <a:bodyPr/>
        <a:lstStyle/>
        <a:p>
          <a:endParaRPr lang="es-MX"/>
        </a:p>
      </dgm:t>
    </dgm:pt>
  </dgm:ptLst>
  <dgm:cxnLst>
    <dgm:cxn modelId="{7E77FD42-2809-481C-9B71-524C20EEFD97}" srcId="{7790FB60-3CFB-4517-8499-8CD7E9DF112A}" destId="{C3D0B825-50C2-412A-8A62-2A2EC7226000}" srcOrd="1" destOrd="0" parTransId="{EF88A97F-6A41-4F3E-84F4-F70E5ED190AE}" sibTransId="{7F781590-4574-4999-87C4-630564ACCA2B}"/>
    <dgm:cxn modelId="{97FF2F7A-FE70-467E-BBCA-0470AC02894C}" srcId="{7790FB60-3CFB-4517-8499-8CD7E9DF112A}" destId="{95D8C4B1-C2A2-420A-933A-9A5066548319}" srcOrd="0" destOrd="0" parTransId="{3428DE21-3C8E-4D66-8640-CBE499F3BE4C}" sibTransId="{2C9E8662-54CA-43E4-ACAB-0CDC4EAF360A}"/>
    <dgm:cxn modelId="{0506B49D-C39B-4C61-A430-8480D530CABC}" type="presOf" srcId="{7790FB60-3CFB-4517-8499-8CD7E9DF112A}" destId="{810CFDD7-47D7-4CAD-96C1-92762AA645FC}" srcOrd="0" destOrd="0" presId="urn:microsoft.com/office/officeart/2005/8/layout/process4"/>
    <dgm:cxn modelId="{363D2847-4C87-46B5-AF9E-52954625FBB2}" type="presOf" srcId="{C3D0B825-50C2-412A-8A62-2A2EC7226000}" destId="{BE1F40B2-5C18-4C8F-96BC-EF2EEE347DE7}" srcOrd="0" destOrd="0" presId="urn:microsoft.com/office/officeart/2005/8/layout/process4"/>
    <dgm:cxn modelId="{70C2F81A-16E4-41A6-9373-3B87F88AB579}" type="presOf" srcId="{95D8C4B1-C2A2-420A-933A-9A5066548319}" destId="{96174B48-10C0-4A9E-BA73-CA55F2F8E505}" srcOrd="0" destOrd="0" presId="urn:microsoft.com/office/officeart/2005/8/layout/process4"/>
    <dgm:cxn modelId="{C038144D-AAC6-461A-8317-44F437A215FB}" type="presParOf" srcId="{810CFDD7-47D7-4CAD-96C1-92762AA645FC}" destId="{F3B972E9-101B-45F8-8BB2-0E08180E99B3}" srcOrd="0" destOrd="0" presId="urn:microsoft.com/office/officeart/2005/8/layout/process4"/>
    <dgm:cxn modelId="{2A0E5630-8693-4A86-B146-C1FF02C3F6B4}" type="presParOf" srcId="{F3B972E9-101B-45F8-8BB2-0E08180E99B3}" destId="{BE1F40B2-5C18-4C8F-96BC-EF2EEE347DE7}" srcOrd="0" destOrd="0" presId="urn:microsoft.com/office/officeart/2005/8/layout/process4"/>
    <dgm:cxn modelId="{93349BC5-3BC9-4560-9FAD-CF9AB8AB74F9}" type="presParOf" srcId="{810CFDD7-47D7-4CAD-96C1-92762AA645FC}" destId="{C3005BE7-8EC2-415A-9DB6-73F82DA12296}" srcOrd="1" destOrd="0" presId="urn:microsoft.com/office/officeart/2005/8/layout/process4"/>
    <dgm:cxn modelId="{773CA1AE-E2B1-41ED-9F0E-1B718812543D}" type="presParOf" srcId="{810CFDD7-47D7-4CAD-96C1-92762AA645FC}" destId="{E6357B25-A945-423D-A544-624FF1A7B4C6}" srcOrd="2" destOrd="0" presId="urn:microsoft.com/office/officeart/2005/8/layout/process4"/>
    <dgm:cxn modelId="{8F85263C-9EA6-4085-8982-E6E401C12FDA}" type="presParOf" srcId="{E6357B25-A945-423D-A544-624FF1A7B4C6}" destId="{96174B48-10C0-4A9E-BA73-CA55F2F8E50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3D92FF0-AED5-488F-B0B7-D77300291D80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MX"/>
        </a:p>
      </dgm:t>
    </dgm:pt>
    <dgm:pt modelId="{1DE0D7C3-79B4-4B9F-8040-1078DFD431DB}">
      <dgm:prSet/>
      <dgm:spPr/>
      <dgm:t>
        <a:bodyPr/>
        <a:lstStyle/>
        <a:p>
          <a:pPr rtl="0"/>
          <a:r>
            <a:rPr lang="el-GR" dirty="0" smtClean="0"/>
            <a:t>β </a:t>
          </a:r>
          <a:r>
            <a:rPr lang="es-MX" dirty="0" smtClean="0"/>
            <a:t>bloqueadores </a:t>
          </a:r>
        </a:p>
        <a:p>
          <a:pPr rtl="0"/>
          <a:r>
            <a:rPr lang="es-MX" dirty="0" smtClean="0"/>
            <a:t>(HTA)</a:t>
          </a:r>
          <a:endParaRPr lang="es-MX" dirty="0"/>
        </a:p>
      </dgm:t>
    </dgm:pt>
    <dgm:pt modelId="{84C37A2E-B127-4D35-AB6D-44FD6D444BC1}" type="parTrans" cxnId="{7644C98D-C2F1-4ED8-9875-C16488478497}">
      <dgm:prSet/>
      <dgm:spPr/>
      <dgm:t>
        <a:bodyPr/>
        <a:lstStyle/>
        <a:p>
          <a:endParaRPr lang="es-MX"/>
        </a:p>
      </dgm:t>
    </dgm:pt>
    <dgm:pt modelId="{D37781D9-18F0-4FCC-9C66-6E70BE209D54}" type="sibTrans" cxnId="{7644C98D-C2F1-4ED8-9875-C16488478497}">
      <dgm:prSet/>
      <dgm:spPr/>
      <dgm:t>
        <a:bodyPr/>
        <a:lstStyle/>
        <a:p>
          <a:endParaRPr lang="es-MX"/>
        </a:p>
      </dgm:t>
    </dgm:pt>
    <dgm:pt modelId="{7B5921CE-1C53-4DF5-BFE7-64BEFA7E74F3}">
      <dgm:prSet/>
      <dgm:spPr/>
      <dgm:t>
        <a:bodyPr/>
        <a:lstStyle/>
        <a:p>
          <a:pPr rtl="0"/>
          <a:r>
            <a:rPr lang="es-MX" dirty="0" smtClean="0"/>
            <a:t> </a:t>
          </a:r>
          <a:r>
            <a:rPr lang="es-MX" dirty="0" smtClean="0"/>
            <a:t>Produce </a:t>
          </a:r>
          <a:r>
            <a:rPr lang="es-MX" dirty="0" err="1" smtClean="0"/>
            <a:t>hiperpotasemia</a:t>
          </a:r>
          <a:endParaRPr lang="es-MX" dirty="0"/>
        </a:p>
      </dgm:t>
    </dgm:pt>
    <dgm:pt modelId="{895A98CB-01B0-4F7F-B0DA-9AA69874CD42}" type="parTrans" cxnId="{F771BB39-0C24-4DA4-B32F-5E31C96F7F18}">
      <dgm:prSet/>
      <dgm:spPr/>
      <dgm:t>
        <a:bodyPr/>
        <a:lstStyle/>
        <a:p>
          <a:endParaRPr lang="es-MX"/>
        </a:p>
      </dgm:t>
    </dgm:pt>
    <dgm:pt modelId="{34FB59FA-1C9C-492E-8B37-7F0F5FFE2E8A}" type="sibTrans" cxnId="{F771BB39-0C24-4DA4-B32F-5E31C96F7F18}">
      <dgm:prSet/>
      <dgm:spPr/>
      <dgm:t>
        <a:bodyPr/>
        <a:lstStyle/>
        <a:p>
          <a:endParaRPr lang="es-MX"/>
        </a:p>
      </dgm:t>
    </dgm:pt>
    <dgm:pt modelId="{C9F44DE8-2309-43BB-9E2A-0DD6CB5D51F9}" type="pres">
      <dgm:prSet presAssocID="{23D92FF0-AED5-488F-B0B7-D77300291D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F45A747-65FD-470F-ACF3-C072FE142A36}" type="pres">
      <dgm:prSet presAssocID="{7B5921CE-1C53-4DF5-BFE7-64BEFA7E74F3}" presName="boxAndChildren" presStyleCnt="0"/>
      <dgm:spPr/>
    </dgm:pt>
    <dgm:pt modelId="{E2C491BC-1A0A-4BB1-BB81-D5FDE79767C2}" type="pres">
      <dgm:prSet presAssocID="{7B5921CE-1C53-4DF5-BFE7-64BEFA7E74F3}" presName="parentTextBox" presStyleLbl="node1" presStyleIdx="0" presStyleCnt="2" custScaleX="74809"/>
      <dgm:spPr/>
      <dgm:t>
        <a:bodyPr/>
        <a:lstStyle/>
        <a:p>
          <a:endParaRPr lang="es-MX"/>
        </a:p>
      </dgm:t>
    </dgm:pt>
    <dgm:pt modelId="{E0C7D16D-EE54-40BE-8EDF-F3C7F493F3EF}" type="pres">
      <dgm:prSet presAssocID="{D37781D9-18F0-4FCC-9C66-6E70BE209D54}" presName="sp" presStyleCnt="0"/>
      <dgm:spPr/>
    </dgm:pt>
    <dgm:pt modelId="{B353B54A-6183-4E1E-8BF8-1F694B1E4D0E}" type="pres">
      <dgm:prSet presAssocID="{1DE0D7C3-79B4-4B9F-8040-1078DFD431DB}" presName="arrowAndChildren" presStyleCnt="0"/>
      <dgm:spPr/>
    </dgm:pt>
    <dgm:pt modelId="{E6110E64-9258-4A1B-8CA8-810C054E9EDC}" type="pres">
      <dgm:prSet presAssocID="{1DE0D7C3-79B4-4B9F-8040-1078DFD431DB}" presName="parentTextArrow" presStyleLbl="node1" presStyleIdx="1" presStyleCnt="2"/>
      <dgm:spPr/>
      <dgm:t>
        <a:bodyPr/>
        <a:lstStyle/>
        <a:p>
          <a:endParaRPr lang="es-MX"/>
        </a:p>
      </dgm:t>
    </dgm:pt>
  </dgm:ptLst>
  <dgm:cxnLst>
    <dgm:cxn modelId="{A4638B54-AE98-47F8-845F-B6CD0DBEAAF7}" type="presOf" srcId="{23D92FF0-AED5-488F-B0B7-D77300291D80}" destId="{C9F44DE8-2309-43BB-9E2A-0DD6CB5D51F9}" srcOrd="0" destOrd="0" presId="urn:microsoft.com/office/officeart/2005/8/layout/process4"/>
    <dgm:cxn modelId="{F771BB39-0C24-4DA4-B32F-5E31C96F7F18}" srcId="{23D92FF0-AED5-488F-B0B7-D77300291D80}" destId="{7B5921CE-1C53-4DF5-BFE7-64BEFA7E74F3}" srcOrd="1" destOrd="0" parTransId="{895A98CB-01B0-4F7F-B0DA-9AA69874CD42}" sibTransId="{34FB59FA-1C9C-492E-8B37-7F0F5FFE2E8A}"/>
    <dgm:cxn modelId="{F3101C70-C4A5-40C6-8AB4-056616CDE96A}" type="presOf" srcId="{1DE0D7C3-79B4-4B9F-8040-1078DFD431DB}" destId="{E6110E64-9258-4A1B-8CA8-810C054E9EDC}" srcOrd="0" destOrd="0" presId="urn:microsoft.com/office/officeart/2005/8/layout/process4"/>
    <dgm:cxn modelId="{E523411E-7CA3-4E85-876B-22341D316A81}" type="presOf" srcId="{7B5921CE-1C53-4DF5-BFE7-64BEFA7E74F3}" destId="{E2C491BC-1A0A-4BB1-BB81-D5FDE79767C2}" srcOrd="0" destOrd="0" presId="urn:microsoft.com/office/officeart/2005/8/layout/process4"/>
    <dgm:cxn modelId="{7644C98D-C2F1-4ED8-9875-C16488478497}" srcId="{23D92FF0-AED5-488F-B0B7-D77300291D80}" destId="{1DE0D7C3-79B4-4B9F-8040-1078DFD431DB}" srcOrd="0" destOrd="0" parTransId="{84C37A2E-B127-4D35-AB6D-44FD6D444BC1}" sibTransId="{D37781D9-18F0-4FCC-9C66-6E70BE209D54}"/>
    <dgm:cxn modelId="{98C52944-9290-4A79-9730-6F710BA18957}" type="presParOf" srcId="{C9F44DE8-2309-43BB-9E2A-0DD6CB5D51F9}" destId="{AF45A747-65FD-470F-ACF3-C072FE142A36}" srcOrd="0" destOrd="0" presId="urn:microsoft.com/office/officeart/2005/8/layout/process4"/>
    <dgm:cxn modelId="{40447D0C-7AAE-44F6-AAC5-85006D555596}" type="presParOf" srcId="{AF45A747-65FD-470F-ACF3-C072FE142A36}" destId="{E2C491BC-1A0A-4BB1-BB81-D5FDE79767C2}" srcOrd="0" destOrd="0" presId="urn:microsoft.com/office/officeart/2005/8/layout/process4"/>
    <dgm:cxn modelId="{834FEFBC-7C77-4242-8C98-0C7DB078EBA7}" type="presParOf" srcId="{C9F44DE8-2309-43BB-9E2A-0DD6CB5D51F9}" destId="{E0C7D16D-EE54-40BE-8EDF-F3C7F493F3EF}" srcOrd="1" destOrd="0" presId="urn:microsoft.com/office/officeart/2005/8/layout/process4"/>
    <dgm:cxn modelId="{BE168D2A-BE5D-416F-8F4C-6F7AD969A020}" type="presParOf" srcId="{C9F44DE8-2309-43BB-9E2A-0DD6CB5D51F9}" destId="{B353B54A-6183-4E1E-8BF8-1F694B1E4D0E}" srcOrd="2" destOrd="0" presId="urn:microsoft.com/office/officeart/2005/8/layout/process4"/>
    <dgm:cxn modelId="{22E3B73D-04EC-4CB4-9BAA-A78CA00551AF}" type="presParOf" srcId="{B353B54A-6183-4E1E-8BF8-1F694B1E4D0E}" destId="{E6110E64-9258-4A1B-8CA8-810C054E9ED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EF70FF0-65B4-4033-A8CE-9401A2968C43}" type="doc">
      <dgm:prSet loTypeId="urn:microsoft.com/office/officeart/2005/8/layout/process4" loCatId="process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MX"/>
        </a:p>
      </dgm:t>
    </dgm:pt>
    <dgm:pt modelId="{4027E670-A44A-42DD-B3D3-FA2F2BEF9D33}">
      <dgm:prSet custT="1"/>
      <dgm:spPr/>
      <dgm:t>
        <a:bodyPr/>
        <a:lstStyle/>
        <a:p>
          <a:pPr rtl="0"/>
          <a:r>
            <a:rPr lang="es-MX" sz="1800" dirty="0" smtClean="0"/>
            <a:t>Iones </a:t>
          </a:r>
          <a:r>
            <a:rPr lang="es-MX" sz="1800" dirty="0" smtClean="0"/>
            <a:t>H+ </a:t>
          </a:r>
          <a:r>
            <a:rPr lang="es-MX" sz="1800" dirty="0" smtClean="0"/>
            <a:t>pueden afectar en la bomba ATPasa (Na/K) Aumentando la concentración de K extracelular.</a:t>
          </a:r>
          <a:endParaRPr lang="es-MX" sz="1800" dirty="0"/>
        </a:p>
      </dgm:t>
    </dgm:pt>
    <dgm:pt modelId="{0288F334-A92A-41E7-9AA7-33F3202D308F}" type="parTrans" cxnId="{C0B90FBA-F0DD-400F-B334-B52E02CC99B4}">
      <dgm:prSet/>
      <dgm:spPr/>
      <dgm:t>
        <a:bodyPr/>
        <a:lstStyle/>
        <a:p>
          <a:endParaRPr lang="es-MX" sz="1200"/>
        </a:p>
      </dgm:t>
    </dgm:pt>
    <dgm:pt modelId="{71552FDE-AE4C-44CD-B9EF-6286F17E3AE7}" type="sibTrans" cxnId="{C0B90FBA-F0DD-400F-B334-B52E02CC99B4}">
      <dgm:prSet/>
      <dgm:spPr/>
      <dgm:t>
        <a:bodyPr/>
        <a:lstStyle/>
        <a:p>
          <a:endParaRPr lang="es-MX" sz="1200"/>
        </a:p>
      </dgm:t>
    </dgm:pt>
    <dgm:pt modelId="{6192FD27-7D52-4A42-B598-33D951E1BA1C}">
      <dgm:prSet custT="1"/>
      <dgm:spPr/>
      <dgm:t>
        <a:bodyPr/>
        <a:lstStyle/>
        <a:p>
          <a:pPr rtl="0"/>
          <a:r>
            <a:rPr lang="es-MX" sz="1600" dirty="0" smtClean="0"/>
            <a:t>Alcalosis metabólica: </a:t>
          </a:r>
          <a:r>
            <a:rPr lang="es-MX" sz="1600" dirty="0" smtClean="0"/>
            <a:t>disminución de </a:t>
          </a:r>
          <a:r>
            <a:rPr lang="es-MX" sz="1600" dirty="0" smtClean="0"/>
            <a:t>K extracelular.  </a:t>
          </a:r>
          <a:endParaRPr lang="es-MX" sz="1600" dirty="0"/>
        </a:p>
      </dgm:t>
    </dgm:pt>
    <dgm:pt modelId="{52EC2FCD-1F4E-484A-8BCA-3BE5A8B43DA5}" type="parTrans" cxnId="{4956B774-46D3-4277-A5F4-1867FF8049A8}">
      <dgm:prSet/>
      <dgm:spPr/>
      <dgm:t>
        <a:bodyPr/>
        <a:lstStyle/>
        <a:p>
          <a:endParaRPr lang="es-MX" sz="1200"/>
        </a:p>
      </dgm:t>
    </dgm:pt>
    <dgm:pt modelId="{23FB6BC8-FB32-45F9-BA63-0597B0B63311}" type="sibTrans" cxnId="{4956B774-46D3-4277-A5F4-1867FF8049A8}">
      <dgm:prSet/>
      <dgm:spPr/>
      <dgm:t>
        <a:bodyPr/>
        <a:lstStyle/>
        <a:p>
          <a:endParaRPr lang="es-MX" sz="1200"/>
        </a:p>
      </dgm:t>
    </dgm:pt>
    <dgm:pt modelId="{613E64EC-9E82-4319-8A1A-2A55CC9005B4}">
      <dgm:prSet custT="1"/>
      <dgm:spPr/>
      <dgm:t>
        <a:bodyPr/>
        <a:lstStyle/>
        <a:p>
          <a:pPr rtl="0"/>
          <a:r>
            <a:rPr lang="es-MX" sz="1600" dirty="0" smtClean="0"/>
            <a:t>Acidosis </a:t>
          </a:r>
          <a:r>
            <a:rPr lang="es-MX" sz="1600" dirty="0" smtClean="0"/>
            <a:t>metabólica</a:t>
          </a:r>
          <a:r>
            <a:rPr lang="es-MX" sz="1600" dirty="0" smtClean="0"/>
            <a:t>: </a:t>
          </a:r>
          <a:r>
            <a:rPr lang="es-MX" sz="1600" dirty="0" smtClean="0"/>
            <a:t>aumenta K+ extracelular </a:t>
          </a:r>
          <a:endParaRPr lang="es-MX" sz="1600" dirty="0"/>
        </a:p>
      </dgm:t>
    </dgm:pt>
    <dgm:pt modelId="{DEC53FF0-C050-4A5F-8A31-B31E85BF09F6}" type="parTrans" cxnId="{282FEFB2-70F2-49C6-BAEE-68CC0DAFDB63}">
      <dgm:prSet/>
      <dgm:spPr/>
      <dgm:t>
        <a:bodyPr/>
        <a:lstStyle/>
        <a:p>
          <a:endParaRPr lang="es-MX" sz="1200"/>
        </a:p>
      </dgm:t>
    </dgm:pt>
    <dgm:pt modelId="{2D6570ED-EBD0-49DD-8D26-9A3D7DEA003C}" type="sibTrans" cxnId="{282FEFB2-70F2-49C6-BAEE-68CC0DAFDB63}">
      <dgm:prSet/>
      <dgm:spPr/>
      <dgm:t>
        <a:bodyPr/>
        <a:lstStyle/>
        <a:p>
          <a:endParaRPr lang="es-MX" sz="1200"/>
        </a:p>
      </dgm:t>
    </dgm:pt>
    <dgm:pt modelId="{D521CB29-030E-4B16-BC23-0AB9050C2960}" type="pres">
      <dgm:prSet presAssocID="{6EF70FF0-65B4-4033-A8CE-9401A2968C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69C26C68-5488-48A3-BB7F-D260AECA6DE4}" type="pres">
      <dgm:prSet presAssocID="{4027E670-A44A-42DD-B3D3-FA2F2BEF9D33}" presName="boxAndChildren" presStyleCnt="0"/>
      <dgm:spPr/>
    </dgm:pt>
    <dgm:pt modelId="{CE0C4926-B1C0-4059-8E1D-95A7B5C7D093}" type="pres">
      <dgm:prSet presAssocID="{4027E670-A44A-42DD-B3D3-FA2F2BEF9D33}" presName="parentTextBox" presStyleLbl="node1" presStyleIdx="0" presStyleCnt="1"/>
      <dgm:spPr/>
      <dgm:t>
        <a:bodyPr/>
        <a:lstStyle/>
        <a:p>
          <a:endParaRPr lang="es-MX"/>
        </a:p>
      </dgm:t>
    </dgm:pt>
    <dgm:pt modelId="{C6CA6D30-AD90-492B-90F0-58EFF379353A}" type="pres">
      <dgm:prSet presAssocID="{4027E670-A44A-42DD-B3D3-FA2F2BEF9D33}" presName="entireBox" presStyleLbl="node1" presStyleIdx="0" presStyleCnt="1"/>
      <dgm:spPr/>
      <dgm:t>
        <a:bodyPr/>
        <a:lstStyle/>
        <a:p>
          <a:endParaRPr lang="es-MX"/>
        </a:p>
      </dgm:t>
    </dgm:pt>
    <dgm:pt modelId="{945B0AE1-8842-47B6-8447-D721A9990429}" type="pres">
      <dgm:prSet presAssocID="{4027E670-A44A-42DD-B3D3-FA2F2BEF9D33}" presName="descendantBox" presStyleCnt="0"/>
      <dgm:spPr/>
    </dgm:pt>
    <dgm:pt modelId="{F69664E6-ACFA-4A35-99D0-D97A419297E1}" type="pres">
      <dgm:prSet presAssocID="{613E64EC-9E82-4319-8A1A-2A55CC9005B4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C241DE9-07AD-4249-A81E-310E594E894D}" type="pres">
      <dgm:prSet presAssocID="{6192FD27-7D52-4A42-B598-33D951E1BA1C}" presName="childTextBox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5833F2E-BE57-407F-9FEB-81092F0804DA}" type="presOf" srcId="{613E64EC-9E82-4319-8A1A-2A55CC9005B4}" destId="{F69664E6-ACFA-4A35-99D0-D97A419297E1}" srcOrd="0" destOrd="0" presId="urn:microsoft.com/office/officeart/2005/8/layout/process4"/>
    <dgm:cxn modelId="{0DB90822-B019-4D93-8DB4-09E4DDE3C09F}" type="presOf" srcId="{6EF70FF0-65B4-4033-A8CE-9401A2968C43}" destId="{D521CB29-030E-4B16-BC23-0AB9050C2960}" srcOrd="0" destOrd="0" presId="urn:microsoft.com/office/officeart/2005/8/layout/process4"/>
    <dgm:cxn modelId="{EDA7CF3C-5581-408B-9B43-590917C9C8F9}" type="presOf" srcId="{4027E670-A44A-42DD-B3D3-FA2F2BEF9D33}" destId="{C6CA6D30-AD90-492B-90F0-58EFF379353A}" srcOrd="1" destOrd="0" presId="urn:microsoft.com/office/officeart/2005/8/layout/process4"/>
    <dgm:cxn modelId="{282FEFB2-70F2-49C6-BAEE-68CC0DAFDB63}" srcId="{4027E670-A44A-42DD-B3D3-FA2F2BEF9D33}" destId="{613E64EC-9E82-4319-8A1A-2A55CC9005B4}" srcOrd="0" destOrd="0" parTransId="{DEC53FF0-C050-4A5F-8A31-B31E85BF09F6}" sibTransId="{2D6570ED-EBD0-49DD-8D26-9A3D7DEA003C}"/>
    <dgm:cxn modelId="{4956B774-46D3-4277-A5F4-1867FF8049A8}" srcId="{4027E670-A44A-42DD-B3D3-FA2F2BEF9D33}" destId="{6192FD27-7D52-4A42-B598-33D951E1BA1C}" srcOrd="1" destOrd="0" parTransId="{52EC2FCD-1F4E-484A-8BCA-3BE5A8B43DA5}" sibTransId="{23FB6BC8-FB32-45F9-BA63-0597B0B63311}"/>
    <dgm:cxn modelId="{7F0A1260-B1F3-4974-8F9C-AD1AEB86C980}" type="presOf" srcId="{6192FD27-7D52-4A42-B598-33D951E1BA1C}" destId="{CC241DE9-07AD-4249-A81E-310E594E894D}" srcOrd="0" destOrd="0" presId="urn:microsoft.com/office/officeart/2005/8/layout/process4"/>
    <dgm:cxn modelId="{5265D0B4-8720-41D6-967F-DF78549EFF9B}" type="presOf" srcId="{4027E670-A44A-42DD-B3D3-FA2F2BEF9D33}" destId="{CE0C4926-B1C0-4059-8E1D-95A7B5C7D093}" srcOrd="0" destOrd="0" presId="urn:microsoft.com/office/officeart/2005/8/layout/process4"/>
    <dgm:cxn modelId="{C0B90FBA-F0DD-400F-B334-B52E02CC99B4}" srcId="{6EF70FF0-65B4-4033-A8CE-9401A2968C43}" destId="{4027E670-A44A-42DD-B3D3-FA2F2BEF9D33}" srcOrd="0" destOrd="0" parTransId="{0288F334-A92A-41E7-9AA7-33F3202D308F}" sibTransId="{71552FDE-AE4C-44CD-B9EF-6286F17E3AE7}"/>
    <dgm:cxn modelId="{0A8051C5-E9EA-452A-A394-A0AF2AE8144E}" type="presParOf" srcId="{D521CB29-030E-4B16-BC23-0AB9050C2960}" destId="{69C26C68-5488-48A3-BB7F-D260AECA6DE4}" srcOrd="0" destOrd="0" presId="urn:microsoft.com/office/officeart/2005/8/layout/process4"/>
    <dgm:cxn modelId="{853EBAD1-6348-4C7C-8804-A81CA44DAF6D}" type="presParOf" srcId="{69C26C68-5488-48A3-BB7F-D260AECA6DE4}" destId="{CE0C4926-B1C0-4059-8E1D-95A7B5C7D093}" srcOrd="0" destOrd="0" presId="urn:microsoft.com/office/officeart/2005/8/layout/process4"/>
    <dgm:cxn modelId="{CCB9AFB7-4DBB-4B41-B4EA-D0CD5E70BD7E}" type="presParOf" srcId="{69C26C68-5488-48A3-BB7F-D260AECA6DE4}" destId="{C6CA6D30-AD90-492B-90F0-58EFF379353A}" srcOrd="1" destOrd="0" presId="urn:microsoft.com/office/officeart/2005/8/layout/process4"/>
    <dgm:cxn modelId="{FF574DD2-730E-447E-B7C6-13A920E7AE57}" type="presParOf" srcId="{69C26C68-5488-48A3-BB7F-D260AECA6DE4}" destId="{945B0AE1-8842-47B6-8447-D721A9990429}" srcOrd="2" destOrd="0" presId="urn:microsoft.com/office/officeart/2005/8/layout/process4"/>
    <dgm:cxn modelId="{3C9425FF-CCA1-4117-978D-C97AC2568F0F}" type="presParOf" srcId="{945B0AE1-8842-47B6-8447-D721A9990429}" destId="{F69664E6-ACFA-4A35-99D0-D97A419297E1}" srcOrd="0" destOrd="0" presId="urn:microsoft.com/office/officeart/2005/8/layout/process4"/>
    <dgm:cxn modelId="{4E8AED46-6943-45A5-B203-AF83743E6FBA}" type="presParOf" srcId="{945B0AE1-8842-47B6-8447-D721A9990429}" destId="{CC241DE9-07AD-4249-A81E-310E594E894D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94668CB-FB4A-47AB-A2AF-14A53B9729B6}" type="doc">
      <dgm:prSet loTypeId="urn:microsoft.com/office/officeart/2005/8/layout/process4" loCatId="process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s-MX"/>
        </a:p>
      </dgm:t>
    </dgm:pt>
    <dgm:pt modelId="{FDBDF4DA-B340-4BA8-8126-577A4521F2A4}">
      <dgm:prSet/>
      <dgm:spPr/>
      <dgm:t>
        <a:bodyPr/>
        <a:lstStyle/>
        <a:p>
          <a:pPr rtl="0"/>
          <a:r>
            <a:rPr lang="es-MX" smtClean="0"/>
            <a:t>La lisis celular aumenta la concentración extracelular de K.  </a:t>
          </a:r>
          <a:endParaRPr lang="es-MX"/>
        </a:p>
      </dgm:t>
    </dgm:pt>
    <dgm:pt modelId="{290CDFFF-CBE2-4F19-A9B7-25A834AD8298}" type="parTrans" cxnId="{5F9C5C5D-4886-4F4B-B4FC-55AB7BB23F4E}">
      <dgm:prSet/>
      <dgm:spPr/>
      <dgm:t>
        <a:bodyPr/>
        <a:lstStyle/>
        <a:p>
          <a:endParaRPr lang="es-MX"/>
        </a:p>
      </dgm:t>
    </dgm:pt>
    <dgm:pt modelId="{9523A951-7490-4FF2-BCFB-F9525EA60B76}" type="sibTrans" cxnId="{5F9C5C5D-4886-4F4B-B4FC-55AB7BB23F4E}">
      <dgm:prSet/>
      <dgm:spPr/>
      <dgm:t>
        <a:bodyPr/>
        <a:lstStyle/>
        <a:p>
          <a:endParaRPr lang="es-MX"/>
        </a:p>
      </dgm:t>
    </dgm:pt>
    <dgm:pt modelId="{3BE2EEF3-7A34-47EB-AADE-A656305294D7}">
      <dgm:prSet/>
      <dgm:spPr/>
      <dgm:t>
        <a:bodyPr/>
        <a:lstStyle/>
        <a:p>
          <a:pPr rtl="0"/>
          <a:r>
            <a:rPr lang="es-MX" dirty="0" smtClean="0"/>
            <a:t>El K contenido en las células se libera al compartimiento extracelular</a:t>
          </a:r>
          <a:endParaRPr lang="es-MX" dirty="0"/>
        </a:p>
      </dgm:t>
    </dgm:pt>
    <dgm:pt modelId="{A5A0BF9F-0055-4242-BF0D-65EF54D51C83}" type="parTrans" cxnId="{31952CFD-A5D1-44F3-8B56-20161D95E87E}">
      <dgm:prSet/>
      <dgm:spPr/>
      <dgm:t>
        <a:bodyPr/>
        <a:lstStyle/>
        <a:p>
          <a:endParaRPr lang="es-MX"/>
        </a:p>
      </dgm:t>
    </dgm:pt>
    <dgm:pt modelId="{5063B803-A276-407B-98C6-B066977835D1}" type="sibTrans" cxnId="{31952CFD-A5D1-44F3-8B56-20161D95E87E}">
      <dgm:prSet/>
      <dgm:spPr/>
      <dgm:t>
        <a:bodyPr/>
        <a:lstStyle/>
        <a:p>
          <a:endParaRPr lang="es-MX"/>
        </a:p>
      </dgm:t>
    </dgm:pt>
    <dgm:pt modelId="{D0268B0A-B0C1-41B4-A968-E3FC25B94C0F}">
      <dgm:prSet/>
      <dgm:spPr/>
      <dgm:t>
        <a:bodyPr/>
        <a:lstStyle/>
        <a:p>
          <a:pPr rtl="0"/>
          <a:r>
            <a:rPr lang="es-MX" dirty="0" smtClean="0"/>
            <a:t>Ejercicio extenuante puede </a:t>
          </a:r>
          <a:r>
            <a:rPr lang="es-MX" dirty="0" smtClean="0"/>
            <a:t>provocar </a:t>
          </a:r>
          <a:r>
            <a:rPr lang="es-MX" dirty="0" smtClean="0"/>
            <a:t>una </a:t>
          </a:r>
          <a:r>
            <a:rPr lang="es-MX" dirty="0" err="1" smtClean="0"/>
            <a:t>hiperpotasemia</a:t>
          </a:r>
          <a:r>
            <a:rPr lang="es-MX" dirty="0" smtClean="0"/>
            <a:t> al liberar potasio</a:t>
          </a:r>
          <a:endParaRPr lang="es-MX" dirty="0"/>
        </a:p>
      </dgm:t>
    </dgm:pt>
    <dgm:pt modelId="{7F23C3CF-7719-47EB-9F03-8C7CEA03568E}" type="parTrans" cxnId="{9EBF82A8-864B-47F6-9E1E-776145A504E4}">
      <dgm:prSet/>
      <dgm:spPr/>
      <dgm:t>
        <a:bodyPr/>
        <a:lstStyle/>
        <a:p>
          <a:endParaRPr lang="es-MX"/>
        </a:p>
      </dgm:t>
    </dgm:pt>
    <dgm:pt modelId="{536C7453-E2D3-4385-887A-6C41575A3178}" type="sibTrans" cxnId="{9EBF82A8-864B-47F6-9E1E-776145A504E4}">
      <dgm:prSet/>
      <dgm:spPr/>
      <dgm:t>
        <a:bodyPr/>
        <a:lstStyle/>
        <a:p>
          <a:endParaRPr lang="es-MX"/>
        </a:p>
      </dgm:t>
    </dgm:pt>
    <dgm:pt modelId="{4EBB5B6C-9B85-4A3C-A710-2E54FD48AF7D}">
      <dgm:prSet/>
      <dgm:spPr/>
      <dgm:t>
        <a:bodyPr/>
        <a:lstStyle/>
        <a:p>
          <a:pPr rtl="0"/>
          <a:r>
            <a:rPr lang="es-MX" dirty="0" smtClean="0"/>
            <a:t>Puede causar arritmias cardiacas la </a:t>
          </a:r>
          <a:r>
            <a:rPr lang="es-MX" dirty="0" err="1" smtClean="0"/>
            <a:t>hipopotasemia</a:t>
          </a:r>
          <a:r>
            <a:rPr lang="es-MX" dirty="0" smtClean="0"/>
            <a:t>.</a:t>
          </a:r>
          <a:endParaRPr lang="es-MX" dirty="0"/>
        </a:p>
      </dgm:t>
    </dgm:pt>
    <dgm:pt modelId="{4052E01A-530A-4021-89E0-2C19DAD523C5}" type="parTrans" cxnId="{246C4BFE-9008-403D-B583-30590D5A4950}">
      <dgm:prSet/>
      <dgm:spPr/>
      <dgm:t>
        <a:bodyPr/>
        <a:lstStyle/>
        <a:p>
          <a:endParaRPr lang="es-MX"/>
        </a:p>
      </dgm:t>
    </dgm:pt>
    <dgm:pt modelId="{EF6B0C11-D649-48EE-9A5C-A85353100E4D}" type="sibTrans" cxnId="{246C4BFE-9008-403D-B583-30590D5A4950}">
      <dgm:prSet/>
      <dgm:spPr/>
      <dgm:t>
        <a:bodyPr/>
        <a:lstStyle/>
        <a:p>
          <a:endParaRPr lang="es-MX"/>
        </a:p>
      </dgm:t>
    </dgm:pt>
    <dgm:pt modelId="{43CCAD16-C4A6-4BC4-8E7C-14E109D27665}">
      <dgm:prSet/>
      <dgm:spPr/>
      <dgm:t>
        <a:bodyPr/>
        <a:lstStyle/>
        <a:p>
          <a:pPr rtl="0"/>
          <a:r>
            <a:rPr lang="es-MX" smtClean="0"/>
            <a:t> </a:t>
          </a:r>
          <a:r>
            <a:rPr lang="es-MX" dirty="0" smtClean="0"/>
            <a:t>(</a:t>
          </a:r>
          <a:r>
            <a:rPr lang="es-MX" dirty="0" err="1" smtClean="0"/>
            <a:t>hipopotasemia</a:t>
          </a:r>
          <a:r>
            <a:rPr lang="es-MX" dirty="0" smtClean="0"/>
            <a:t>) </a:t>
          </a:r>
          <a:endParaRPr lang="es-MX" dirty="0"/>
        </a:p>
      </dgm:t>
    </dgm:pt>
    <dgm:pt modelId="{7BB62DEF-4646-42ED-ADC5-640985FDDDE7}" type="parTrans" cxnId="{8F92F8E0-DFE3-4FA2-97E5-617992503ECB}">
      <dgm:prSet/>
      <dgm:spPr/>
      <dgm:t>
        <a:bodyPr/>
        <a:lstStyle/>
        <a:p>
          <a:endParaRPr lang="es-MX"/>
        </a:p>
      </dgm:t>
    </dgm:pt>
    <dgm:pt modelId="{26404A27-153C-44B9-9405-F7226BFA8324}" type="sibTrans" cxnId="{8F92F8E0-DFE3-4FA2-97E5-617992503ECB}">
      <dgm:prSet/>
      <dgm:spPr/>
      <dgm:t>
        <a:bodyPr/>
        <a:lstStyle/>
        <a:p>
          <a:endParaRPr lang="es-MX"/>
        </a:p>
      </dgm:t>
    </dgm:pt>
    <dgm:pt modelId="{489FD707-BBBE-4890-BECC-ED57D135727B}">
      <dgm:prSet/>
      <dgm:spPr/>
      <dgm:t>
        <a:bodyPr/>
        <a:lstStyle/>
        <a:p>
          <a:pPr rtl="0"/>
          <a:r>
            <a:rPr lang="es-MX" smtClean="0"/>
            <a:t>músculo </a:t>
          </a:r>
          <a:r>
            <a:rPr lang="es-MX" dirty="0" smtClean="0"/>
            <a:t>esquelético. </a:t>
          </a:r>
          <a:endParaRPr lang="es-MX" dirty="0"/>
        </a:p>
      </dgm:t>
    </dgm:pt>
    <dgm:pt modelId="{8E47605D-41C5-46B1-B3E2-164816376950}" type="parTrans" cxnId="{BC2E0F7C-9469-4F4F-8AA6-6906C287480D}">
      <dgm:prSet/>
      <dgm:spPr/>
      <dgm:t>
        <a:bodyPr/>
        <a:lstStyle/>
        <a:p>
          <a:endParaRPr lang="es-MX"/>
        </a:p>
      </dgm:t>
    </dgm:pt>
    <dgm:pt modelId="{FC663712-4048-41E2-93C5-8A81D56A54D0}" type="sibTrans" cxnId="{BC2E0F7C-9469-4F4F-8AA6-6906C287480D}">
      <dgm:prSet/>
      <dgm:spPr/>
      <dgm:t>
        <a:bodyPr/>
        <a:lstStyle/>
        <a:p>
          <a:endParaRPr lang="es-MX"/>
        </a:p>
      </dgm:t>
    </dgm:pt>
    <dgm:pt modelId="{FB5CF542-F5AE-4ABC-B6F3-1683C6F583C0}" type="pres">
      <dgm:prSet presAssocID="{894668CB-FB4A-47AB-A2AF-14A53B9729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0571D9F-61E7-4F60-B1E6-D076919BB37F}" type="pres">
      <dgm:prSet presAssocID="{D0268B0A-B0C1-41B4-A968-E3FC25B94C0F}" presName="boxAndChildren" presStyleCnt="0"/>
      <dgm:spPr/>
    </dgm:pt>
    <dgm:pt modelId="{3CF63170-0182-4C39-9567-B3F0CA06FCCC}" type="pres">
      <dgm:prSet presAssocID="{D0268B0A-B0C1-41B4-A968-E3FC25B94C0F}" presName="parentTextBox" presStyleLbl="node1" presStyleIdx="0" presStyleCnt="3"/>
      <dgm:spPr/>
      <dgm:t>
        <a:bodyPr/>
        <a:lstStyle/>
        <a:p>
          <a:endParaRPr lang="es-MX"/>
        </a:p>
      </dgm:t>
    </dgm:pt>
    <dgm:pt modelId="{83CDD523-8FEA-4C49-A80F-3D9FA9D90D29}" type="pres">
      <dgm:prSet presAssocID="{D0268B0A-B0C1-41B4-A968-E3FC25B94C0F}" presName="entireBox" presStyleLbl="node1" presStyleIdx="0" presStyleCnt="3"/>
      <dgm:spPr/>
      <dgm:t>
        <a:bodyPr/>
        <a:lstStyle/>
        <a:p>
          <a:endParaRPr lang="es-MX"/>
        </a:p>
      </dgm:t>
    </dgm:pt>
    <dgm:pt modelId="{825BF201-B710-49D3-A038-A9855DE1F496}" type="pres">
      <dgm:prSet presAssocID="{D0268B0A-B0C1-41B4-A968-E3FC25B94C0F}" presName="descendantBox" presStyleCnt="0"/>
      <dgm:spPr/>
    </dgm:pt>
    <dgm:pt modelId="{BB2E8801-A4F9-47FD-B444-8916CA6D76E5}" type="pres">
      <dgm:prSet presAssocID="{489FD707-BBBE-4890-BECC-ED57D135727B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7DE8A97-4968-4017-A34C-2974F1EB61EB}" type="pres">
      <dgm:prSet presAssocID="{4EBB5B6C-9B85-4A3C-A710-2E54FD48AF7D}" presName="childTextBox" presStyleLbl="fgAccFollowNode1" presStyleIdx="1" presStyleCnt="3" custScaleX="99420" custScaleY="10900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136076-0532-4C38-A840-E544A508593E}" type="pres">
      <dgm:prSet presAssocID="{5063B803-A276-407B-98C6-B066977835D1}" presName="sp" presStyleCnt="0"/>
      <dgm:spPr/>
    </dgm:pt>
    <dgm:pt modelId="{339442FA-D941-46D1-88C4-3B0963F0B297}" type="pres">
      <dgm:prSet presAssocID="{3BE2EEF3-7A34-47EB-AADE-A656305294D7}" presName="arrowAndChildren" presStyleCnt="0"/>
      <dgm:spPr/>
    </dgm:pt>
    <dgm:pt modelId="{3F72556D-2C0E-4961-A8C2-41CE04678BE7}" type="pres">
      <dgm:prSet presAssocID="{3BE2EEF3-7A34-47EB-AADE-A656305294D7}" presName="parentTextArrow" presStyleLbl="node1" presStyleIdx="0" presStyleCnt="3"/>
      <dgm:spPr/>
      <dgm:t>
        <a:bodyPr/>
        <a:lstStyle/>
        <a:p>
          <a:endParaRPr lang="es-MX"/>
        </a:p>
      </dgm:t>
    </dgm:pt>
    <dgm:pt modelId="{7B329556-26E4-443E-B8A6-3F7DF9370B74}" type="pres">
      <dgm:prSet presAssocID="{3BE2EEF3-7A34-47EB-AADE-A656305294D7}" presName="arrow" presStyleLbl="node1" presStyleIdx="1" presStyleCnt="3"/>
      <dgm:spPr/>
      <dgm:t>
        <a:bodyPr/>
        <a:lstStyle/>
        <a:p>
          <a:endParaRPr lang="es-MX"/>
        </a:p>
      </dgm:t>
    </dgm:pt>
    <dgm:pt modelId="{618FB41F-515B-47D1-B243-14282454E0D2}" type="pres">
      <dgm:prSet presAssocID="{3BE2EEF3-7A34-47EB-AADE-A656305294D7}" presName="descendantArrow" presStyleCnt="0"/>
      <dgm:spPr/>
    </dgm:pt>
    <dgm:pt modelId="{1BBBC661-F63D-463E-88FE-A454BE1C395C}" type="pres">
      <dgm:prSet presAssocID="{43CCAD16-C4A6-4BC4-8E7C-14E109D27665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3EDCB71-7BF2-41F7-A6DB-67214A3D3C1A}" type="pres">
      <dgm:prSet presAssocID="{9523A951-7490-4FF2-BCFB-F9525EA60B76}" presName="sp" presStyleCnt="0"/>
      <dgm:spPr/>
    </dgm:pt>
    <dgm:pt modelId="{EB978808-C639-49E4-99EC-7DC8C3BE1E9E}" type="pres">
      <dgm:prSet presAssocID="{FDBDF4DA-B340-4BA8-8126-577A4521F2A4}" presName="arrowAndChildren" presStyleCnt="0"/>
      <dgm:spPr/>
    </dgm:pt>
    <dgm:pt modelId="{C009FB47-6C30-4F73-A6D3-DA5F4CC1C3BE}" type="pres">
      <dgm:prSet presAssocID="{FDBDF4DA-B340-4BA8-8126-577A4521F2A4}" presName="parentTextArrow" presStyleLbl="node1" presStyleIdx="2" presStyleCnt="3"/>
      <dgm:spPr/>
      <dgm:t>
        <a:bodyPr/>
        <a:lstStyle/>
        <a:p>
          <a:endParaRPr lang="es-MX"/>
        </a:p>
      </dgm:t>
    </dgm:pt>
  </dgm:ptLst>
  <dgm:cxnLst>
    <dgm:cxn modelId="{EDF80B2A-209F-46AE-B37A-76E7772A7E5A}" type="presOf" srcId="{FDBDF4DA-B340-4BA8-8126-577A4521F2A4}" destId="{C009FB47-6C30-4F73-A6D3-DA5F4CC1C3BE}" srcOrd="0" destOrd="0" presId="urn:microsoft.com/office/officeart/2005/8/layout/process4"/>
    <dgm:cxn modelId="{910C5447-D1AF-4ACF-B461-3C1079A390CA}" type="presOf" srcId="{D0268B0A-B0C1-41B4-A968-E3FC25B94C0F}" destId="{83CDD523-8FEA-4C49-A80F-3D9FA9D90D29}" srcOrd="1" destOrd="0" presId="urn:microsoft.com/office/officeart/2005/8/layout/process4"/>
    <dgm:cxn modelId="{BC2E0F7C-9469-4F4F-8AA6-6906C287480D}" srcId="{D0268B0A-B0C1-41B4-A968-E3FC25B94C0F}" destId="{489FD707-BBBE-4890-BECC-ED57D135727B}" srcOrd="0" destOrd="0" parTransId="{8E47605D-41C5-46B1-B3E2-164816376950}" sibTransId="{FC663712-4048-41E2-93C5-8A81D56A54D0}"/>
    <dgm:cxn modelId="{5F9C5C5D-4886-4F4B-B4FC-55AB7BB23F4E}" srcId="{894668CB-FB4A-47AB-A2AF-14A53B9729B6}" destId="{FDBDF4DA-B340-4BA8-8126-577A4521F2A4}" srcOrd="0" destOrd="0" parTransId="{290CDFFF-CBE2-4F19-A9B7-25A834AD8298}" sibTransId="{9523A951-7490-4FF2-BCFB-F9525EA60B76}"/>
    <dgm:cxn modelId="{9EBF82A8-864B-47F6-9E1E-776145A504E4}" srcId="{894668CB-FB4A-47AB-A2AF-14A53B9729B6}" destId="{D0268B0A-B0C1-41B4-A968-E3FC25B94C0F}" srcOrd="2" destOrd="0" parTransId="{7F23C3CF-7719-47EB-9F03-8C7CEA03568E}" sibTransId="{536C7453-E2D3-4385-887A-6C41575A3178}"/>
    <dgm:cxn modelId="{FF780DA7-16B1-41D2-BF74-211A676C46AB}" type="presOf" srcId="{4EBB5B6C-9B85-4A3C-A710-2E54FD48AF7D}" destId="{B7DE8A97-4968-4017-A34C-2974F1EB61EB}" srcOrd="0" destOrd="0" presId="urn:microsoft.com/office/officeart/2005/8/layout/process4"/>
    <dgm:cxn modelId="{76C30DBD-6A96-49DA-B938-90AE428AC589}" type="presOf" srcId="{894668CB-FB4A-47AB-A2AF-14A53B9729B6}" destId="{FB5CF542-F5AE-4ABC-B6F3-1683C6F583C0}" srcOrd="0" destOrd="0" presId="urn:microsoft.com/office/officeart/2005/8/layout/process4"/>
    <dgm:cxn modelId="{31952CFD-A5D1-44F3-8B56-20161D95E87E}" srcId="{894668CB-FB4A-47AB-A2AF-14A53B9729B6}" destId="{3BE2EEF3-7A34-47EB-AADE-A656305294D7}" srcOrd="1" destOrd="0" parTransId="{A5A0BF9F-0055-4242-BF0D-65EF54D51C83}" sibTransId="{5063B803-A276-407B-98C6-B066977835D1}"/>
    <dgm:cxn modelId="{F8E64929-9832-433B-855C-46A72B762178}" type="presOf" srcId="{D0268B0A-B0C1-41B4-A968-E3FC25B94C0F}" destId="{3CF63170-0182-4C39-9567-B3F0CA06FCCC}" srcOrd="0" destOrd="0" presId="urn:microsoft.com/office/officeart/2005/8/layout/process4"/>
    <dgm:cxn modelId="{8F92F8E0-DFE3-4FA2-97E5-617992503ECB}" srcId="{3BE2EEF3-7A34-47EB-AADE-A656305294D7}" destId="{43CCAD16-C4A6-4BC4-8E7C-14E109D27665}" srcOrd="0" destOrd="0" parTransId="{7BB62DEF-4646-42ED-ADC5-640985FDDDE7}" sibTransId="{26404A27-153C-44B9-9405-F7226BFA8324}"/>
    <dgm:cxn modelId="{D8BDB898-681F-41C8-B187-67F7569A9091}" type="presOf" srcId="{489FD707-BBBE-4890-BECC-ED57D135727B}" destId="{BB2E8801-A4F9-47FD-B444-8916CA6D76E5}" srcOrd="0" destOrd="0" presId="urn:microsoft.com/office/officeart/2005/8/layout/process4"/>
    <dgm:cxn modelId="{E1D96D0B-00E9-4DE5-BBD1-8FCC5C790828}" type="presOf" srcId="{3BE2EEF3-7A34-47EB-AADE-A656305294D7}" destId="{3F72556D-2C0E-4961-A8C2-41CE04678BE7}" srcOrd="0" destOrd="0" presId="urn:microsoft.com/office/officeart/2005/8/layout/process4"/>
    <dgm:cxn modelId="{CE64001B-2CF6-42DD-A7FF-FA552B3E04E4}" type="presOf" srcId="{43CCAD16-C4A6-4BC4-8E7C-14E109D27665}" destId="{1BBBC661-F63D-463E-88FE-A454BE1C395C}" srcOrd="0" destOrd="0" presId="urn:microsoft.com/office/officeart/2005/8/layout/process4"/>
    <dgm:cxn modelId="{B7BB05D6-8688-4F9D-810B-12055DF1A9B8}" type="presOf" srcId="{3BE2EEF3-7A34-47EB-AADE-A656305294D7}" destId="{7B329556-26E4-443E-B8A6-3F7DF9370B74}" srcOrd="1" destOrd="0" presId="urn:microsoft.com/office/officeart/2005/8/layout/process4"/>
    <dgm:cxn modelId="{246C4BFE-9008-403D-B583-30590D5A4950}" srcId="{D0268B0A-B0C1-41B4-A968-E3FC25B94C0F}" destId="{4EBB5B6C-9B85-4A3C-A710-2E54FD48AF7D}" srcOrd="1" destOrd="0" parTransId="{4052E01A-530A-4021-89E0-2C19DAD523C5}" sibTransId="{EF6B0C11-D649-48EE-9A5C-A85353100E4D}"/>
    <dgm:cxn modelId="{13FA891B-BD04-435D-87DE-0F5466D41908}" type="presParOf" srcId="{FB5CF542-F5AE-4ABC-B6F3-1683C6F583C0}" destId="{80571D9F-61E7-4F60-B1E6-D076919BB37F}" srcOrd="0" destOrd="0" presId="urn:microsoft.com/office/officeart/2005/8/layout/process4"/>
    <dgm:cxn modelId="{43BE2D59-21B9-432E-A138-94FD6AAD1619}" type="presParOf" srcId="{80571D9F-61E7-4F60-B1E6-D076919BB37F}" destId="{3CF63170-0182-4C39-9567-B3F0CA06FCCC}" srcOrd="0" destOrd="0" presId="urn:microsoft.com/office/officeart/2005/8/layout/process4"/>
    <dgm:cxn modelId="{D22F8A78-CD9B-42EE-8643-8E531D1BEA5B}" type="presParOf" srcId="{80571D9F-61E7-4F60-B1E6-D076919BB37F}" destId="{83CDD523-8FEA-4C49-A80F-3D9FA9D90D29}" srcOrd="1" destOrd="0" presId="urn:microsoft.com/office/officeart/2005/8/layout/process4"/>
    <dgm:cxn modelId="{6807C539-2223-4A75-BA56-5769E8A5EDB0}" type="presParOf" srcId="{80571D9F-61E7-4F60-B1E6-D076919BB37F}" destId="{825BF201-B710-49D3-A038-A9855DE1F496}" srcOrd="2" destOrd="0" presId="urn:microsoft.com/office/officeart/2005/8/layout/process4"/>
    <dgm:cxn modelId="{6DCCCDD4-CCAA-4C9B-821F-49FECE8E0B39}" type="presParOf" srcId="{825BF201-B710-49D3-A038-A9855DE1F496}" destId="{BB2E8801-A4F9-47FD-B444-8916CA6D76E5}" srcOrd="0" destOrd="0" presId="urn:microsoft.com/office/officeart/2005/8/layout/process4"/>
    <dgm:cxn modelId="{33EFF974-5780-4056-B029-FDB266A8D46C}" type="presParOf" srcId="{825BF201-B710-49D3-A038-A9855DE1F496}" destId="{B7DE8A97-4968-4017-A34C-2974F1EB61EB}" srcOrd="1" destOrd="0" presId="urn:microsoft.com/office/officeart/2005/8/layout/process4"/>
    <dgm:cxn modelId="{8946DFCD-7FFB-4376-946D-0B1D116DF428}" type="presParOf" srcId="{FB5CF542-F5AE-4ABC-B6F3-1683C6F583C0}" destId="{D3136076-0532-4C38-A840-E544A508593E}" srcOrd="1" destOrd="0" presId="urn:microsoft.com/office/officeart/2005/8/layout/process4"/>
    <dgm:cxn modelId="{D4D80C53-B582-4C5A-8D5D-645D671FE0FE}" type="presParOf" srcId="{FB5CF542-F5AE-4ABC-B6F3-1683C6F583C0}" destId="{339442FA-D941-46D1-88C4-3B0963F0B297}" srcOrd="2" destOrd="0" presId="urn:microsoft.com/office/officeart/2005/8/layout/process4"/>
    <dgm:cxn modelId="{8E09BF4F-73D1-4DAA-B912-46974A49F51B}" type="presParOf" srcId="{339442FA-D941-46D1-88C4-3B0963F0B297}" destId="{3F72556D-2C0E-4961-A8C2-41CE04678BE7}" srcOrd="0" destOrd="0" presId="urn:microsoft.com/office/officeart/2005/8/layout/process4"/>
    <dgm:cxn modelId="{6E373836-C637-4DC9-9F94-BF60FC87FCD7}" type="presParOf" srcId="{339442FA-D941-46D1-88C4-3B0963F0B297}" destId="{7B329556-26E4-443E-B8A6-3F7DF9370B74}" srcOrd="1" destOrd="0" presId="urn:microsoft.com/office/officeart/2005/8/layout/process4"/>
    <dgm:cxn modelId="{F0D1F62D-5CCA-4F64-9854-28524DB385BF}" type="presParOf" srcId="{339442FA-D941-46D1-88C4-3B0963F0B297}" destId="{618FB41F-515B-47D1-B243-14282454E0D2}" srcOrd="2" destOrd="0" presId="urn:microsoft.com/office/officeart/2005/8/layout/process4"/>
    <dgm:cxn modelId="{4057A96A-C0AF-4D71-8064-C45FADCFF59F}" type="presParOf" srcId="{618FB41F-515B-47D1-B243-14282454E0D2}" destId="{1BBBC661-F63D-463E-88FE-A454BE1C395C}" srcOrd="0" destOrd="0" presId="urn:microsoft.com/office/officeart/2005/8/layout/process4"/>
    <dgm:cxn modelId="{62CC298F-12BF-4A36-8296-58A329F07647}" type="presParOf" srcId="{FB5CF542-F5AE-4ABC-B6F3-1683C6F583C0}" destId="{73EDCB71-7BF2-41F7-A6DB-67214A3D3C1A}" srcOrd="3" destOrd="0" presId="urn:microsoft.com/office/officeart/2005/8/layout/process4"/>
    <dgm:cxn modelId="{67C134BE-C803-434C-BC44-EC90423E669E}" type="presParOf" srcId="{FB5CF542-F5AE-4ABC-B6F3-1683C6F583C0}" destId="{EB978808-C639-49E4-99EC-7DC8C3BE1E9E}" srcOrd="4" destOrd="0" presId="urn:microsoft.com/office/officeart/2005/8/layout/process4"/>
    <dgm:cxn modelId="{E680EEF6-3C9F-4310-9CEA-9321CF1E1382}" type="presParOf" srcId="{EB978808-C639-49E4-99EC-7DC8C3BE1E9E}" destId="{C009FB47-6C30-4F73-A6D3-DA5F4CC1C3B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8714885-5418-4443-90D0-9E47D8DC56F8}" type="doc">
      <dgm:prSet loTypeId="urn:microsoft.com/office/officeart/2005/8/layout/hList6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s-MX"/>
        </a:p>
      </dgm:t>
    </dgm:pt>
    <dgm:pt modelId="{ADB035E4-8D1E-421B-9497-901493F277C7}">
      <dgm:prSet/>
      <dgm:spPr/>
      <dgm:t>
        <a:bodyPr/>
        <a:lstStyle/>
        <a:p>
          <a:pPr rtl="0"/>
          <a:r>
            <a:rPr lang="es-MX" dirty="0" smtClean="0"/>
            <a:t>Aumento de </a:t>
          </a:r>
          <a:r>
            <a:rPr lang="es-MX" dirty="0" err="1" smtClean="0"/>
            <a:t>osmolaridad</a:t>
          </a:r>
          <a:r>
            <a:rPr lang="es-MX" dirty="0" smtClean="0"/>
            <a:t> del líquido extracelular provoca  una redistribución del K desde las células hasta el líquido extracelular. </a:t>
          </a:r>
          <a:endParaRPr lang="es-MX" dirty="0"/>
        </a:p>
      </dgm:t>
    </dgm:pt>
    <dgm:pt modelId="{84337EF4-96F4-4CE4-B3BB-326406A3FC72}" type="parTrans" cxnId="{6A478474-DA5C-4E26-8CDB-1B362C173CBA}">
      <dgm:prSet/>
      <dgm:spPr/>
      <dgm:t>
        <a:bodyPr/>
        <a:lstStyle/>
        <a:p>
          <a:endParaRPr lang="es-MX"/>
        </a:p>
      </dgm:t>
    </dgm:pt>
    <dgm:pt modelId="{203E879B-DC11-4A6C-84A9-9A13258C8827}" type="sibTrans" cxnId="{6A478474-DA5C-4E26-8CDB-1B362C173CBA}">
      <dgm:prSet/>
      <dgm:spPr/>
      <dgm:t>
        <a:bodyPr/>
        <a:lstStyle/>
        <a:p>
          <a:endParaRPr lang="es-MX"/>
        </a:p>
      </dgm:t>
    </dgm:pt>
    <dgm:pt modelId="{497417EC-9F11-49C7-9BC2-CE6CEBDE2B0A}">
      <dgm:prSet/>
      <dgm:spPr/>
      <dgm:t>
        <a:bodyPr/>
        <a:lstStyle/>
        <a:p>
          <a:pPr rtl="0"/>
          <a:r>
            <a:rPr lang="es-MX" smtClean="0"/>
            <a:t>Hay un flujo osmótico de agua afuera de las células. </a:t>
          </a:r>
          <a:r>
            <a:rPr lang="es-MX" dirty="0" smtClean="0"/>
            <a:t>Se aumenta la concentración extracelular de K. </a:t>
          </a:r>
          <a:endParaRPr lang="es-MX" dirty="0"/>
        </a:p>
      </dgm:t>
    </dgm:pt>
    <dgm:pt modelId="{1922ADD1-E42C-4495-BC26-94545A18432B}" type="parTrans" cxnId="{BA18FC54-9F0B-466C-94B4-83D643F5CF19}">
      <dgm:prSet/>
      <dgm:spPr/>
      <dgm:t>
        <a:bodyPr/>
        <a:lstStyle/>
        <a:p>
          <a:endParaRPr lang="es-MX"/>
        </a:p>
      </dgm:t>
    </dgm:pt>
    <dgm:pt modelId="{1366C1D6-E153-4F52-A0AF-F3AEB76BB82F}" type="sibTrans" cxnId="{BA18FC54-9F0B-466C-94B4-83D643F5CF19}">
      <dgm:prSet/>
      <dgm:spPr/>
      <dgm:t>
        <a:bodyPr/>
        <a:lstStyle/>
        <a:p>
          <a:endParaRPr lang="es-MX"/>
        </a:p>
      </dgm:t>
    </dgm:pt>
    <dgm:pt modelId="{1D0FD989-224B-4E0C-A7FC-128F7F94AC41}" type="pres">
      <dgm:prSet presAssocID="{58714885-5418-4443-90D0-9E47D8DC56F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11DD7C5C-5E93-4EF0-B7CB-240931C34E44}" type="pres">
      <dgm:prSet presAssocID="{ADB035E4-8D1E-421B-9497-901493F277C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C62E7D8-9033-4BC3-8295-1E5EA3F9EC46}" type="pres">
      <dgm:prSet presAssocID="{203E879B-DC11-4A6C-84A9-9A13258C8827}" presName="sibTrans" presStyleCnt="0"/>
      <dgm:spPr/>
    </dgm:pt>
    <dgm:pt modelId="{98D111AB-BB7E-404F-B4E7-D1DBF8B246DB}" type="pres">
      <dgm:prSet presAssocID="{497417EC-9F11-49C7-9BC2-CE6CEBDE2B0A}" presName="node" presStyleLbl="node1" presStyleIdx="1" presStyleCnt="2" custScaleY="6248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A18FC54-9F0B-466C-94B4-83D643F5CF19}" srcId="{58714885-5418-4443-90D0-9E47D8DC56F8}" destId="{497417EC-9F11-49C7-9BC2-CE6CEBDE2B0A}" srcOrd="1" destOrd="0" parTransId="{1922ADD1-E42C-4495-BC26-94545A18432B}" sibTransId="{1366C1D6-E153-4F52-A0AF-F3AEB76BB82F}"/>
    <dgm:cxn modelId="{22CB590A-939C-4AD3-8FF8-9DB12313075F}" type="presOf" srcId="{ADB035E4-8D1E-421B-9497-901493F277C7}" destId="{11DD7C5C-5E93-4EF0-B7CB-240931C34E44}" srcOrd="0" destOrd="0" presId="urn:microsoft.com/office/officeart/2005/8/layout/hList6"/>
    <dgm:cxn modelId="{6A478474-DA5C-4E26-8CDB-1B362C173CBA}" srcId="{58714885-5418-4443-90D0-9E47D8DC56F8}" destId="{ADB035E4-8D1E-421B-9497-901493F277C7}" srcOrd="0" destOrd="0" parTransId="{84337EF4-96F4-4CE4-B3BB-326406A3FC72}" sibTransId="{203E879B-DC11-4A6C-84A9-9A13258C8827}"/>
    <dgm:cxn modelId="{87F89131-519E-4B55-A26C-765EB758C6E3}" type="presOf" srcId="{497417EC-9F11-49C7-9BC2-CE6CEBDE2B0A}" destId="{98D111AB-BB7E-404F-B4E7-D1DBF8B246DB}" srcOrd="0" destOrd="0" presId="urn:microsoft.com/office/officeart/2005/8/layout/hList6"/>
    <dgm:cxn modelId="{CC191005-9BC4-4CA9-A4EC-92160091DACE}" type="presOf" srcId="{58714885-5418-4443-90D0-9E47D8DC56F8}" destId="{1D0FD989-224B-4E0C-A7FC-128F7F94AC41}" srcOrd="0" destOrd="0" presId="urn:microsoft.com/office/officeart/2005/8/layout/hList6"/>
    <dgm:cxn modelId="{0ADD05D0-D68E-4779-8B64-D27EEF27AD2F}" type="presParOf" srcId="{1D0FD989-224B-4E0C-A7FC-128F7F94AC41}" destId="{11DD7C5C-5E93-4EF0-B7CB-240931C34E44}" srcOrd="0" destOrd="0" presId="urn:microsoft.com/office/officeart/2005/8/layout/hList6"/>
    <dgm:cxn modelId="{EEAA30DF-3A34-4AAF-A815-6BF8C7878AFA}" type="presParOf" srcId="{1D0FD989-224B-4E0C-A7FC-128F7F94AC41}" destId="{CC62E7D8-9033-4BC3-8295-1E5EA3F9EC46}" srcOrd="1" destOrd="0" presId="urn:microsoft.com/office/officeart/2005/8/layout/hList6"/>
    <dgm:cxn modelId="{9B0DD7F2-4781-474F-8027-0E5D4A621EF8}" type="presParOf" srcId="{1D0FD989-224B-4E0C-A7FC-128F7F94AC41}" destId="{98D111AB-BB7E-404F-B4E7-D1DBF8B246DB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F32CD4F-A5EC-43B6-903E-3FD8541FB83B}" type="doc">
      <dgm:prSet loTypeId="urn:microsoft.com/office/officeart/2009/3/layout/Phased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32A375E-D561-4C46-AA87-4235FEC8F466}">
      <dgm:prSet/>
      <dgm:spPr/>
      <dgm:t>
        <a:bodyPr/>
        <a:lstStyle/>
        <a:p>
          <a:pPr rtl="0"/>
          <a:endParaRPr lang="es-MX" dirty="0"/>
        </a:p>
      </dgm:t>
    </dgm:pt>
    <dgm:pt modelId="{5904320A-FBDA-4988-B162-AD6A371EDF7F}" type="parTrans" cxnId="{68169517-BD9E-4A8C-86EE-BEC8400DBB7D}">
      <dgm:prSet/>
      <dgm:spPr/>
      <dgm:t>
        <a:bodyPr/>
        <a:lstStyle/>
        <a:p>
          <a:endParaRPr lang="es-MX"/>
        </a:p>
      </dgm:t>
    </dgm:pt>
    <dgm:pt modelId="{9E97D4E6-CA5A-4CCA-9895-BB48179113E9}" type="sibTrans" cxnId="{68169517-BD9E-4A8C-86EE-BEC8400DBB7D}">
      <dgm:prSet/>
      <dgm:spPr/>
      <dgm:t>
        <a:bodyPr/>
        <a:lstStyle/>
        <a:p>
          <a:endParaRPr lang="es-MX"/>
        </a:p>
      </dgm:t>
    </dgm:pt>
    <dgm:pt modelId="{A6E9E49F-0CB7-4497-8D4F-0A3A0A7CFAFD}">
      <dgm:prSet/>
      <dgm:spPr/>
      <dgm:t>
        <a:bodyPr/>
        <a:lstStyle/>
        <a:p>
          <a:pPr rtl="0"/>
          <a:r>
            <a:rPr lang="es-MX" dirty="0" smtClean="0"/>
            <a:t>Excreción riñones 92 </a:t>
          </a:r>
          <a:r>
            <a:rPr lang="es-MX" dirty="0" err="1" smtClean="0"/>
            <a:t>mEq</a:t>
          </a:r>
          <a:r>
            <a:rPr lang="es-MX" dirty="0" smtClean="0"/>
            <a:t>/día</a:t>
          </a:r>
          <a:endParaRPr lang="es-MX" dirty="0"/>
        </a:p>
      </dgm:t>
    </dgm:pt>
    <dgm:pt modelId="{63449776-F518-4140-8D02-216D8AA54701}" type="parTrans" cxnId="{129107A1-141E-4DDD-B02F-9E12619ACB4C}">
      <dgm:prSet/>
      <dgm:spPr/>
      <dgm:t>
        <a:bodyPr/>
        <a:lstStyle/>
        <a:p>
          <a:endParaRPr lang="es-MX"/>
        </a:p>
      </dgm:t>
    </dgm:pt>
    <dgm:pt modelId="{44D69CCB-288F-416F-A30F-F819B0F82CA7}" type="sibTrans" cxnId="{129107A1-141E-4DDD-B02F-9E12619ACB4C}">
      <dgm:prSet/>
      <dgm:spPr/>
      <dgm:t>
        <a:bodyPr/>
        <a:lstStyle/>
        <a:p>
          <a:endParaRPr lang="es-MX"/>
        </a:p>
      </dgm:t>
    </dgm:pt>
    <dgm:pt modelId="{2F7F586B-13A9-43F4-B3F8-7B99EDDF7AB5}">
      <dgm:prSet/>
      <dgm:spPr/>
      <dgm:t>
        <a:bodyPr/>
        <a:lstStyle/>
        <a:p>
          <a:pPr rtl="0"/>
          <a:r>
            <a:rPr lang="es-MX" dirty="0" smtClean="0"/>
            <a:t>Heces 8 </a:t>
          </a:r>
          <a:r>
            <a:rPr lang="es-MX" dirty="0" err="1" smtClean="0"/>
            <a:t>mEq</a:t>
          </a:r>
          <a:r>
            <a:rPr lang="es-MX" dirty="0" smtClean="0"/>
            <a:t>/día </a:t>
          </a:r>
          <a:endParaRPr lang="es-MX" dirty="0"/>
        </a:p>
      </dgm:t>
    </dgm:pt>
    <dgm:pt modelId="{0ECE8779-C743-4783-82B8-75A051A38008}" type="parTrans" cxnId="{8FF79006-4867-4864-8785-20BEBC029747}">
      <dgm:prSet/>
      <dgm:spPr/>
      <dgm:t>
        <a:bodyPr/>
        <a:lstStyle/>
        <a:p>
          <a:endParaRPr lang="es-MX"/>
        </a:p>
      </dgm:t>
    </dgm:pt>
    <dgm:pt modelId="{2236D84D-7499-40B2-A265-F0879FDCEE50}" type="sibTrans" cxnId="{8FF79006-4867-4864-8785-20BEBC029747}">
      <dgm:prSet/>
      <dgm:spPr/>
      <dgm:t>
        <a:bodyPr/>
        <a:lstStyle/>
        <a:p>
          <a:endParaRPr lang="es-MX"/>
        </a:p>
      </dgm:t>
    </dgm:pt>
    <dgm:pt modelId="{228B6EA9-C9E7-4288-B78F-891FFE2BA597}">
      <dgm:prSet/>
      <dgm:spPr/>
      <dgm:t>
        <a:bodyPr/>
        <a:lstStyle/>
        <a:p>
          <a:pPr rtl="0"/>
          <a:r>
            <a:rPr lang="es-MX" smtClean="0"/>
            <a:t>Ingestión </a:t>
          </a:r>
          <a:r>
            <a:rPr lang="es-MX" dirty="0" smtClean="0"/>
            <a:t>normal de 100 </a:t>
          </a:r>
          <a:r>
            <a:rPr lang="es-MX" dirty="0" err="1" smtClean="0"/>
            <a:t>mEq</a:t>
          </a:r>
          <a:r>
            <a:rPr lang="es-MX" dirty="0" smtClean="0"/>
            <a:t>/día</a:t>
          </a:r>
          <a:endParaRPr lang="es-MX" dirty="0"/>
        </a:p>
      </dgm:t>
    </dgm:pt>
    <dgm:pt modelId="{0BFC867F-E3F6-44B6-B2D3-D2EB92391774}" type="parTrans" cxnId="{77015923-50C8-4C76-AEFC-C971C3F4B44E}">
      <dgm:prSet/>
      <dgm:spPr/>
      <dgm:t>
        <a:bodyPr/>
        <a:lstStyle/>
        <a:p>
          <a:endParaRPr lang="es-MX"/>
        </a:p>
      </dgm:t>
    </dgm:pt>
    <dgm:pt modelId="{CD6A11BB-F407-4739-851D-B4C1032FD995}" type="sibTrans" cxnId="{77015923-50C8-4C76-AEFC-C971C3F4B44E}">
      <dgm:prSet/>
      <dgm:spPr/>
      <dgm:t>
        <a:bodyPr/>
        <a:lstStyle/>
        <a:p>
          <a:endParaRPr lang="es-MX"/>
        </a:p>
      </dgm:t>
    </dgm:pt>
    <dgm:pt modelId="{BA0BEEC7-1AF3-4AEC-BF80-4F7B779AC7B9}">
      <dgm:prSet/>
      <dgm:spPr/>
      <dgm:t>
        <a:bodyPr/>
        <a:lstStyle/>
        <a:p>
          <a:pPr rtl="0"/>
          <a:r>
            <a:rPr lang="es-MX" smtClean="0"/>
            <a:t>31 mEq/día se secreta en los túbulos distales  colector</a:t>
          </a:r>
          <a:endParaRPr lang="es-MX" dirty="0"/>
        </a:p>
      </dgm:t>
    </dgm:pt>
    <dgm:pt modelId="{534A3110-673A-4D49-A3F7-CFA95D4E2A62}" type="parTrans" cxnId="{11B963A0-475A-4C32-9838-A1A1030BC815}">
      <dgm:prSet/>
      <dgm:spPr/>
      <dgm:t>
        <a:bodyPr/>
        <a:lstStyle/>
        <a:p>
          <a:endParaRPr lang="es-MX"/>
        </a:p>
      </dgm:t>
    </dgm:pt>
    <dgm:pt modelId="{4BF7A636-965C-4B5F-8E61-AAFE5D0DC4F0}" type="sibTrans" cxnId="{11B963A0-475A-4C32-9838-A1A1030BC815}">
      <dgm:prSet/>
      <dgm:spPr/>
      <dgm:t>
        <a:bodyPr/>
        <a:lstStyle/>
        <a:p>
          <a:endParaRPr lang="es-MX"/>
        </a:p>
      </dgm:t>
    </dgm:pt>
    <dgm:pt modelId="{C47D312D-7FF2-43F6-A46E-98FA241D6F9E}" type="pres">
      <dgm:prSet presAssocID="{AF32CD4F-A5EC-43B6-903E-3FD8541FB83B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BC820C21-D165-4790-B21A-0E1B043887D9}" type="pres">
      <dgm:prSet presAssocID="{AF32CD4F-A5EC-43B6-903E-3FD8541FB83B}" presName="arc1" presStyleLbl="node1" presStyleIdx="0" presStyleCnt="2"/>
      <dgm:spPr/>
    </dgm:pt>
    <dgm:pt modelId="{2415D354-A373-47E9-AA33-2B6E6F546229}" type="pres">
      <dgm:prSet presAssocID="{AF32CD4F-A5EC-43B6-903E-3FD8541FB83B}" presName="arc3" presStyleLbl="node1" presStyleIdx="1" presStyleCnt="2"/>
      <dgm:spPr/>
    </dgm:pt>
    <dgm:pt modelId="{73557CFA-92F3-493D-8ECD-ACB88FC4CA81}" type="pres">
      <dgm:prSet presAssocID="{AF32CD4F-A5EC-43B6-903E-3FD8541FB83B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47B9E23-1E8C-4E24-96BD-7F54E02D4221}" type="pres">
      <dgm:prSet presAssocID="{AF32CD4F-A5EC-43B6-903E-3FD8541FB83B}" presName="middleComposite" presStyleCnt="0"/>
      <dgm:spPr/>
    </dgm:pt>
    <dgm:pt modelId="{C627B2AE-55AD-46D2-8E6A-6D76F0CD6FC2}" type="pres">
      <dgm:prSet presAssocID="{BA0BEEC7-1AF3-4AEC-BF80-4F7B779AC7B9}" presName="circ1" presStyleLbl="vennNode1" presStyleIdx="0" presStyleCnt="6"/>
      <dgm:spPr/>
      <dgm:t>
        <a:bodyPr/>
        <a:lstStyle/>
        <a:p>
          <a:endParaRPr lang="es-MX"/>
        </a:p>
      </dgm:t>
    </dgm:pt>
    <dgm:pt modelId="{59EF1C0D-90C6-412B-8476-060C2FD51761}" type="pres">
      <dgm:prSet presAssocID="{BA0BEEC7-1AF3-4AEC-BF80-4F7B779AC7B9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8426972C-99EA-4240-9A5A-FBB548A33EDD}" type="pres">
      <dgm:prSet presAssocID="{AF32CD4F-A5EC-43B6-903E-3FD8541FB83B}" presName="leftComposite" presStyleCnt="0"/>
      <dgm:spPr/>
    </dgm:pt>
    <dgm:pt modelId="{09C20A73-D122-47A5-8A24-BD0EB7D16F8F}" type="pres">
      <dgm:prSet presAssocID="{228B6EA9-C9E7-4288-B78F-891FFE2BA597}" presName="childText1_1" presStyleLbl="vennNode1" presStyleIdx="1" presStyleCnt="6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E729626A-1EF3-4D43-BF90-9CBB3E097B09}" type="pres">
      <dgm:prSet presAssocID="{228B6EA9-C9E7-4288-B78F-891FFE2BA597}" presName="ellipse1" presStyleLbl="vennNode1" presStyleIdx="2" presStyleCnt="6"/>
      <dgm:spPr/>
    </dgm:pt>
    <dgm:pt modelId="{F711BB34-5691-4232-B7CD-2397307656ED}" type="pres">
      <dgm:prSet presAssocID="{228B6EA9-C9E7-4288-B78F-891FFE2BA597}" presName="ellipse2" presStyleLbl="vennNode1" presStyleIdx="3" presStyleCnt="6"/>
      <dgm:spPr/>
    </dgm:pt>
    <dgm:pt modelId="{7B5DA955-93F9-4FA0-A4B4-D5146683E81D}" type="pres">
      <dgm:prSet presAssocID="{A6E9E49F-0CB7-4497-8D4F-0A3A0A7CFAFD}" presName="childText1_2" presStyleLbl="vennNode1" presStyleIdx="4" presStyleCnt="6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3309BD79-7EB7-4818-A2B7-27FFB6143D55}" type="pres">
      <dgm:prSet presAssocID="{A6E9E49F-0CB7-4497-8D4F-0A3A0A7CFAFD}" presName="ellipse3" presStyleLbl="vennNode1" presStyleIdx="5" presStyleCnt="6"/>
      <dgm:spPr/>
    </dgm:pt>
    <dgm:pt modelId="{4509AC60-A9CD-4C6C-B26D-F044BD3DF884}" type="pres">
      <dgm:prSet presAssocID="{AF32CD4F-A5EC-43B6-903E-3FD8541FB83B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8169517-BD9E-4A8C-86EE-BEC8400DBB7D}" srcId="{AF32CD4F-A5EC-43B6-903E-3FD8541FB83B}" destId="{F32A375E-D561-4C46-AA87-4235FEC8F466}" srcOrd="0" destOrd="0" parTransId="{5904320A-FBDA-4988-B162-AD6A371EDF7F}" sibTransId="{9E97D4E6-CA5A-4CCA-9895-BB48179113E9}"/>
    <dgm:cxn modelId="{AF753943-1482-4443-BFF7-528F8D929AFE}" type="presOf" srcId="{F32A375E-D561-4C46-AA87-4235FEC8F466}" destId="{4509AC60-A9CD-4C6C-B26D-F044BD3DF884}" srcOrd="0" destOrd="0" presId="urn:microsoft.com/office/officeart/2009/3/layout/PhasedProcess"/>
    <dgm:cxn modelId="{129107A1-141E-4DDD-B02F-9E12619ACB4C}" srcId="{F32A375E-D561-4C46-AA87-4235FEC8F466}" destId="{A6E9E49F-0CB7-4497-8D4F-0A3A0A7CFAFD}" srcOrd="1" destOrd="0" parTransId="{63449776-F518-4140-8D02-216D8AA54701}" sibTransId="{44D69CCB-288F-416F-A30F-F819B0F82CA7}"/>
    <dgm:cxn modelId="{E6EE2D05-E739-403E-9BD6-6287846D33E0}" type="presOf" srcId="{BA0BEEC7-1AF3-4AEC-BF80-4F7B779AC7B9}" destId="{C627B2AE-55AD-46D2-8E6A-6D76F0CD6FC2}" srcOrd="0" destOrd="0" presId="urn:microsoft.com/office/officeart/2009/3/layout/PhasedProcess"/>
    <dgm:cxn modelId="{27AD2B97-6BF4-47EF-A390-2BA83041950C}" type="presOf" srcId="{AF32CD4F-A5EC-43B6-903E-3FD8541FB83B}" destId="{C47D312D-7FF2-43F6-A46E-98FA241D6F9E}" srcOrd="0" destOrd="0" presId="urn:microsoft.com/office/officeart/2009/3/layout/PhasedProcess"/>
    <dgm:cxn modelId="{77015923-50C8-4C76-AEFC-C971C3F4B44E}" srcId="{F32A375E-D561-4C46-AA87-4235FEC8F466}" destId="{228B6EA9-C9E7-4288-B78F-891FFE2BA597}" srcOrd="0" destOrd="0" parTransId="{0BFC867F-E3F6-44B6-B2D3-D2EB92391774}" sibTransId="{CD6A11BB-F407-4739-851D-B4C1032FD995}"/>
    <dgm:cxn modelId="{8FF79006-4867-4864-8785-20BEBC029747}" srcId="{AF32CD4F-A5EC-43B6-903E-3FD8541FB83B}" destId="{2F7F586B-13A9-43F4-B3F8-7B99EDDF7AB5}" srcOrd="1" destOrd="0" parTransId="{0ECE8779-C743-4783-82B8-75A051A38008}" sibTransId="{2236D84D-7499-40B2-A265-F0879FDCEE50}"/>
    <dgm:cxn modelId="{63E755CC-4F8F-476E-AA27-F0895DA2A250}" type="presOf" srcId="{228B6EA9-C9E7-4288-B78F-891FFE2BA597}" destId="{09C20A73-D122-47A5-8A24-BD0EB7D16F8F}" srcOrd="0" destOrd="0" presId="urn:microsoft.com/office/officeart/2009/3/layout/PhasedProcess"/>
    <dgm:cxn modelId="{DFA3649D-EAEF-49A6-B843-95054F09EC07}" type="presOf" srcId="{BA0BEEC7-1AF3-4AEC-BF80-4F7B779AC7B9}" destId="{59EF1C0D-90C6-412B-8476-060C2FD51761}" srcOrd="1" destOrd="0" presId="urn:microsoft.com/office/officeart/2009/3/layout/PhasedProcess"/>
    <dgm:cxn modelId="{AD06633F-36EC-4BE6-90E2-7FE47CE82780}" type="presOf" srcId="{2F7F586B-13A9-43F4-B3F8-7B99EDDF7AB5}" destId="{73557CFA-92F3-493D-8ECD-ACB88FC4CA81}" srcOrd="0" destOrd="0" presId="urn:microsoft.com/office/officeart/2009/3/layout/PhasedProcess"/>
    <dgm:cxn modelId="{11B963A0-475A-4C32-9838-A1A1030BC815}" srcId="{2F7F586B-13A9-43F4-B3F8-7B99EDDF7AB5}" destId="{BA0BEEC7-1AF3-4AEC-BF80-4F7B779AC7B9}" srcOrd="0" destOrd="0" parTransId="{534A3110-673A-4D49-A3F7-CFA95D4E2A62}" sibTransId="{4BF7A636-965C-4B5F-8E61-AAFE5D0DC4F0}"/>
    <dgm:cxn modelId="{B32047EC-87FC-4CB4-B2A8-CB348171093D}" type="presOf" srcId="{A6E9E49F-0CB7-4497-8D4F-0A3A0A7CFAFD}" destId="{7B5DA955-93F9-4FA0-A4B4-D5146683E81D}" srcOrd="0" destOrd="0" presId="urn:microsoft.com/office/officeart/2009/3/layout/PhasedProcess"/>
    <dgm:cxn modelId="{C7A1047D-3322-4681-B952-A7132AEF7DF9}" type="presParOf" srcId="{C47D312D-7FF2-43F6-A46E-98FA241D6F9E}" destId="{BC820C21-D165-4790-B21A-0E1B043887D9}" srcOrd="0" destOrd="0" presId="urn:microsoft.com/office/officeart/2009/3/layout/PhasedProcess"/>
    <dgm:cxn modelId="{74467628-97AA-4347-8421-41742C8598D6}" type="presParOf" srcId="{C47D312D-7FF2-43F6-A46E-98FA241D6F9E}" destId="{2415D354-A373-47E9-AA33-2B6E6F546229}" srcOrd="1" destOrd="0" presId="urn:microsoft.com/office/officeart/2009/3/layout/PhasedProcess"/>
    <dgm:cxn modelId="{D2F7930F-5784-4E2E-860E-26CCE8A2BB9E}" type="presParOf" srcId="{C47D312D-7FF2-43F6-A46E-98FA241D6F9E}" destId="{73557CFA-92F3-493D-8ECD-ACB88FC4CA81}" srcOrd="2" destOrd="0" presId="urn:microsoft.com/office/officeart/2009/3/layout/PhasedProcess"/>
    <dgm:cxn modelId="{43B3F6AB-4A99-45EB-B548-50DAB5D679D3}" type="presParOf" srcId="{C47D312D-7FF2-43F6-A46E-98FA241D6F9E}" destId="{247B9E23-1E8C-4E24-96BD-7F54E02D4221}" srcOrd="3" destOrd="0" presId="urn:microsoft.com/office/officeart/2009/3/layout/PhasedProcess"/>
    <dgm:cxn modelId="{026BD813-5605-4F49-ACB2-E3A8CE3ACA37}" type="presParOf" srcId="{247B9E23-1E8C-4E24-96BD-7F54E02D4221}" destId="{C627B2AE-55AD-46D2-8E6A-6D76F0CD6FC2}" srcOrd="0" destOrd="0" presId="urn:microsoft.com/office/officeart/2009/3/layout/PhasedProcess"/>
    <dgm:cxn modelId="{2B8FB068-B7FC-422A-9489-835F5BA1DF6C}" type="presParOf" srcId="{247B9E23-1E8C-4E24-96BD-7F54E02D4221}" destId="{59EF1C0D-90C6-412B-8476-060C2FD51761}" srcOrd="1" destOrd="0" presId="urn:microsoft.com/office/officeart/2009/3/layout/PhasedProcess"/>
    <dgm:cxn modelId="{0A76E77A-CF45-40CE-88D2-2CC20EBD9C92}" type="presParOf" srcId="{C47D312D-7FF2-43F6-A46E-98FA241D6F9E}" destId="{8426972C-99EA-4240-9A5A-FBB548A33EDD}" srcOrd="4" destOrd="0" presId="urn:microsoft.com/office/officeart/2009/3/layout/PhasedProcess"/>
    <dgm:cxn modelId="{E1034D94-F5A5-42CE-B049-06D85AD36AC0}" type="presParOf" srcId="{8426972C-99EA-4240-9A5A-FBB548A33EDD}" destId="{09C20A73-D122-47A5-8A24-BD0EB7D16F8F}" srcOrd="0" destOrd="0" presId="urn:microsoft.com/office/officeart/2009/3/layout/PhasedProcess"/>
    <dgm:cxn modelId="{E96AE7DE-1256-4086-90AB-D33CA3B6F9A0}" type="presParOf" srcId="{8426972C-99EA-4240-9A5A-FBB548A33EDD}" destId="{E729626A-1EF3-4D43-BF90-9CBB3E097B09}" srcOrd="1" destOrd="0" presId="urn:microsoft.com/office/officeart/2009/3/layout/PhasedProcess"/>
    <dgm:cxn modelId="{964A18BE-F6C7-41E4-94D7-0E3544D539B7}" type="presParOf" srcId="{8426972C-99EA-4240-9A5A-FBB548A33EDD}" destId="{F711BB34-5691-4232-B7CD-2397307656ED}" srcOrd="2" destOrd="0" presId="urn:microsoft.com/office/officeart/2009/3/layout/PhasedProcess"/>
    <dgm:cxn modelId="{461DC2EA-4DAA-4A59-A04B-8145392A2E2E}" type="presParOf" srcId="{8426972C-99EA-4240-9A5A-FBB548A33EDD}" destId="{7B5DA955-93F9-4FA0-A4B4-D5146683E81D}" srcOrd="3" destOrd="0" presId="urn:microsoft.com/office/officeart/2009/3/layout/PhasedProcess"/>
    <dgm:cxn modelId="{C48D0918-2397-4ECE-A5B1-737EFCA3E740}" type="presParOf" srcId="{8426972C-99EA-4240-9A5A-FBB548A33EDD}" destId="{3309BD79-7EB7-4818-A2B7-27FFB6143D55}" srcOrd="4" destOrd="0" presId="urn:microsoft.com/office/officeart/2009/3/layout/PhasedProcess"/>
    <dgm:cxn modelId="{57160ADC-D6BD-4B98-AF54-DCB78FE9966D}" type="presParOf" srcId="{C47D312D-7FF2-43F6-A46E-98FA241D6F9E}" destId="{4509AC60-A9CD-4C6C-B26D-F044BD3DF884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A931D23-A664-4688-B8F2-DE9C652BE21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5D0E4A80-EC34-41CB-B150-D9DC5A4B4B4E}">
      <dgm:prSet custT="1"/>
      <dgm:spPr/>
      <dgm:t>
        <a:bodyPr/>
        <a:lstStyle/>
        <a:p>
          <a:pPr rtl="0"/>
          <a:r>
            <a:rPr lang="es-MX" sz="1600" smtClean="0">
              <a:latin typeface="Segoe UI Symbol" panose="020B0502040204020203" pitchFamily="34" charset="0"/>
              <a:ea typeface="Segoe UI Symbol" panose="020B0502040204020203" pitchFamily="34" charset="0"/>
            </a:rPr>
            <a:t>Células principales constituyen el 90% de las células epiteliales.</a:t>
          </a:r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0D46AA3D-3085-4FE1-99D6-9E117AB56A4A}" type="parTrans" cxnId="{E0121CAD-9988-4882-B029-ED91D6E2C8CC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FE84D31-2DEA-4045-9318-A2079BEAA554}" type="sibTrans" cxnId="{E0121CAD-9988-4882-B029-ED91D6E2C8CC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CF9B55E3-BD9B-4257-9EB4-954F5A04419A}">
      <dgm:prSet custT="1"/>
      <dgm:spPr/>
      <dgm:t>
        <a:bodyPr/>
        <a:lstStyle/>
        <a:p>
          <a:pPr rtl="0"/>
          <a:r>
            <a:rPr lang="es-MX" sz="1600" smtClean="0">
              <a:latin typeface="Segoe UI Symbol" panose="020B0502040204020203" pitchFamily="34" charset="0"/>
              <a:ea typeface="Segoe UI Symbol" panose="020B0502040204020203" pitchFamily="34" charset="0"/>
            </a:rPr>
            <a:t>Secreción de K: Desde la sangre hacía la luz tubular.  </a:t>
          </a:r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C27B3AA-66C1-4126-9916-4C8A74FEE79F}" type="parTrans" cxnId="{B4141D94-E102-4F54-AA2E-26133EDCBA45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1937502-F42E-476F-8A2E-ACF520BC0713}" type="sibTrans" cxnId="{B4141D94-E102-4F54-AA2E-26133EDCBA45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2369AFCD-6E37-4077-B78A-93954B3190C1}">
      <dgm:prSet custT="1"/>
      <dgm:spPr/>
      <dgm:t>
        <a:bodyPr/>
        <a:lstStyle/>
        <a:p>
          <a:pPr rtl="0"/>
          <a:r>
            <a:rPr lang="es-MX" sz="1600" smtClean="0">
              <a:latin typeface="Segoe UI Symbol" panose="020B0502040204020203" pitchFamily="34" charset="0"/>
              <a:ea typeface="Segoe UI Symbol" panose="020B0502040204020203" pitchFamily="34" charset="0"/>
            </a:rPr>
            <a:t>Por medio de la bomba Na/K (al interior de la célula). </a:t>
          </a:r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185EA243-602A-49A7-A6C1-8178E491D1B9}" type="parTrans" cxnId="{2C537E8F-30C4-42CF-8AEC-238218DB1760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0EB27CA-B955-40F9-9A7A-C302C502D495}" type="sibTrans" cxnId="{2C537E8F-30C4-42CF-8AEC-238218DB1760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4B8A603-5A00-491A-9EA1-5D20C7D4FFDE}">
      <dgm:prSet custT="1"/>
      <dgm:spPr/>
      <dgm:t>
        <a:bodyPr/>
        <a:lstStyle/>
        <a:p>
          <a:pPr rtl="0"/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Después una difusión pasiva del interior de la célula al liquido tubular. </a:t>
          </a:r>
          <a:endParaRPr lang="es-MX" sz="16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52A18A8-2373-42C5-B3E0-EAAF1D736150}" type="parTrans" cxnId="{4DB977EC-85DB-4219-BF61-84B4C0A6342A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5578BA2-D2C1-423E-8562-B6E980A9CC9B}" type="sibTrans" cxnId="{4DB977EC-85DB-4219-BF61-84B4C0A6342A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822F108-9478-4390-B835-379CF63D7A61}">
      <dgm:prSet custT="1"/>
      <dgm:spPr/>
      <dgm:t>
        <a:bodyPr/>
        <a:lstStyle/>
        <a:p>
          <a:pPr rtl="0"/>
          <a:r>
            <a:rPr lang="es-MX" sz="1600" smtClean="0">
              <a:latin typeface="Segoe UI Symbol" panose="020B0502040204020203" pitchFamily="34" charset="0"/>
              <a:ea typeface="Segoe UI Symbol" panose="020B0502040204020203" pitchFamily="34" charset="0"/>
            </a:rPr>
            <a:t>La bomba ATPasa crea una concentración alta de K que impulsa a la luz a este. </a:t>
          </a:r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AEED9D3-64E4-4387-968B-64D982FB5986}" type="parTrans" cxnId="{9AF2B704-D835-462D-8F2B-CD431B9AA1A4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8DFBE83-FF14-4EB8-8350-FEE4CCEA7E98}" type="sibTrans" cxnId="{9AF2B704-D835-462D-8F2B-CD431B9AA1A4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063E6069-43C9-428F-A72E-0BA39399F079}" type="pres">
      <dgm:prSet presAssocID="{AA931D23-A664-4688-B8F2-DE9C652BE2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A4B5339-0A63-4DAD-8EA8-6CBECB1C861D}" type="pres">
      <dgm:prSet presAssocID="{5D0E4A80-EC34-41CB-B150-D9DC5A4B4B4E}" presName="parentText" presStyleLbl="node1" presStyleIdx="0" presStyleCnt="1" custLinFactNeighborY="-5865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EFDAAA2-A320-4136-967F-8D377F436A48}" type="pres">
      <dgm:prSet presAssocID="{5D0E4A80-EC34-41CB-B150-D9DC5A4B4B4E}" presName="childText" presStyleLbl="revTx" presStyleIdx="0" presStyleCnt="1" custLinFactNeighborX="442" custLinFactNeighborY="-5870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DF896E20-8D5E-4B78-967F-023D18CFC3AE}" type="presOf" srcId="{AA931D23-A664-4688-B8F2-DE9C652BE211}" destId="{063E6069-43C9-428F-A72E-0BA39399F079}" srcOrd="0" destOrd="0" presId="urn:microsoft.com/office/officeart/2005/8/layout/vList2"/>
    <dgm:cxn modelId="{E0121CAD-9988-4882-B029-ED91D6E2C8CC}" srcId="{AA931D23-A664-4688-B8F2-DE9C652BE211}" destId="{5D0E4A80-EC34-41CB-B150-D9DC5A4B4B4E}" srcOrd="0" destOrd="0" parTransId="{0D46AA3D-3085-4FE1-99D6-9E117AB56A4A}" sibTransId="{4FE84D31-2DEA-4045-9318-A2079BEAA554}"/>
    <dgm:cxn modelId="{DA739D6F-B8FA-482D-B37D-E235FA12559D}" type="presOf" srcId="{CF9B55E3-BD9B-4257-9EB4-954F5A04419A}" destId="{6EFDAAA2-A320-4136-967F-8D377F436A48}" srcOrd="0" destOrd="0" presId="urn:microsoft.com/office/officeart/2005/8/layout/vList2"/>
    <dgm:cxn modelId="{B6D2035D-0E02-4F20-B0AE-67A06E78A21B}" type="presOf" srcId="{A4B8A603-5A00-491A-9EA1-5D20C7D4FFDE}" destId="{6EFDAAA2-A320-4136-967F-8D377F436A48}" srcOrd="0" destOrd="2" presId="urn:microsoft.com/office/officeart/2005/8/layout/vList2"/>
    <dgm:cxn modelId="{B4141D94-E102-4F54-AA2E-26133EDCBA45}" srcId="{5D0E4A80-EC34-41CB-B150-D9DC5A4B4B4E}" destId="{CF9B55E3-BD9B-4257-9EB4-954F5A04419A}" srcOrd="0" destOrd="0" parTransId="{8C27B3AA-66C1-4126-9916-4C8A74FEE79F}" sibTransId="{31937502-F42E-476F-8A2E-ACF520BC0713}"/>
    <dgm:cxn modelId="{9BE1FCAE-2A1D-40C4-8B06-644872BD98A0}" type="presOf" srcId="{5D0E4A80-EC34-41CB-B150-D9DC5A4B4B4E}" destId="{9A4B5339-0A63-4DAD-8EA8-6CBECB1C861D}" srcOrd="0" destOrd="0" presId="urn:microsoft.com/office/officeart/2005/8/layout/vList2"/>
    <dgm:cxn modelId="{9AF2B704-D835-462D-8F2B-CD431B9AA1A4}" srcId="{A4B8A603-5A00-491A-9EA1-5D20C7D4FFDE}" destId="{E822F108-9478-4390-B835-379CF63D7A61}" srcOrd="0" destOrd="0" parTransId="{3AEED9D3-64E4-4387-968B-64D982FB5986}" sibTransId="{48DFBE83-FF14-4EB8-8350-FEE4CCEA7E98}"/>
    <dgm:cxn modelId="{404E92B4-FC03-4BFE-9054-A067B9AC6B08}" type="presOf" srcId="{2369AFCD-6E37-4077-B78A-93954B3190C1}" destId="{6EFDAAA2-A320-4136-967F-8D377F436A48}" srcOrd="0" destOrd="1" presId="urn:microsoft.com/office/officeart/2005/8/layout/vList2"/>
    <dgm:cxn modelId="{4DB977EC-85DB-4219-BF61-84B4C0A6342A}" srcId="{5D0E4A80-EC34-41CB-B150-D9DC5A4B4B4E}" destId="{A4B8A603-5A00-491A-9EA1-5D20C7D4FFDE}" srcOrd="1" destOrd="0" parTransId="{452A18A8-2373-42C5-B3E0-EAAF1D736150}" sibTransId="{F5578BA2-D2C1-423E-8562-B6E980A9CC9B}"/>
    <dgm:cxn modelId="{5415459B-701B-4E09-AFFD-6E7A28ED6A23}" type="presOf" srcId="{E822F108-9478-4390-B835-379CF63D7A61}" destId="{6EFDAAA2-A320-4136-967F-8D377F436A48}" srcOrd="0" destOrd="3" presId="urn:microsoft.com/office/officeart/2005/8/layout/vList2"/>
    <dgm:cxn modelId="{2C537E8F-30C4-42CF-8AEC-238218DB1760}" srcId="{CF9B55E3-BD9B-4257-9EB4-954F5A04419A}" destId="{2369AFCD-6E37-4077-B78A-93954B3190C1}" srcOrd="0" destOrd="0" parTransId="{185EA243-602A-49A7-A6C1-8178E491D1B9}" sibTransId="{F0EB27CA-B955-40F9-9A7A-C302C502D495}"/>
    <dgm:cxn modelId="{04F91832-6A3C-4D98-908B-9735D687EFDC}" type="presParOf" srcId="{063E6069-43C9-428F-A72E-0BA39399F079}" destId="{9A4B5339-0A63-4DAD-8EA8-6CBECB1C861D}" srcOrd="0" destOrd="0" presId="urn:microsoft.com/office/officeart/2005/8/layout/vList2"/>
    <dgm:cxn modelId="{AF4ACF73-A1D0-47DD-B2FD-B17F9B9C12D7}" type="presParOf" srcId="{063E6069-43C9-428F-A72E-0BA39399F079}" destId="{6EFDAAA2-A320-4136-967F-8D377F436A4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A5653B2-3CEF-4FD5-B50D-919B81EFE234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s-MX"/>
        </a:p>
      </dgm:t>
    </dgm:pt>
    <dgm:pt modelId="{FB442182-E806-4937-8A73-7B7C70F929C5}">
      <dgm:prSet custT="1"/>
      <dgm:spPr/>
      <dgm:t>
        <a:bodyPr/>
        <a:lstStyle/>
        <a:p>
          <a:pPr rtl="0"/>
          <a:r>
            <a:rPr lang="es-MX" sz="20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Control de </a:t>
          </a:r>
          <a:r>
            <a:rPr lang="es-MX" sz="2000" u="sng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secreción</a:t>
          </a:r>
          <a:r>
            <a:rPr lang="es-MX" sz="20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de K en las células principales. </a:t>
          </a:r>
          <a:endParaRPr lang="es-MX" sz="20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00FD3810-8DEF-4B1F-BD0C-D2B5411C5986}" type="parTrans" cxnId="{523DEC16-E021-47B9-852B-5A36A291B389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4775DA1-AD68-4B3F-B802-830FD00341BD}" type="sibTrans" cxnId="{523DEC16-E021-47B9-852B-5A36A291B389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A4C6077-1AD6-44C3-BE2C-5507D75901E0}">
      <dgm:prSet custT="1"/>
      <dgm:spPr/>
      <dgm:t>
        <a:bodyPr/>
        <a:lstStyle/>
        <a:p>
          <a:pPr rtl="0"/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Bomba </a:t>
          </a:r>
          <a:r>
            <a:rPr lang="es-MX" sz="16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ATPasa</a:t>
          </a:r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</a:t>
          </a:r>
          <a:r>
            <a:rPr lang="es-MX" sz="16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Na</a:t>
          </a:r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/K</a:t>
          </a:r>
          <a:endParaRPr lang="es-MX" sz="16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0063EFE-75BB-4361-8B10-AABBD4C89F79}" type="parTrans" cxnId="{A4449021-D40A-42B3-9375-1B18B2A5A0A4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50A0C45-115A-4166-9934-38A0C68AD7E5}" type="sibTrans" cxnId="{A4449021-D40A-42B3-9375-1B18B2A5A0A4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39B42CE-8B47-496E-AA60-F1B0E64FC66B}">
      <dgm:prSet custT="1"/>
      <dgm:spPr/>
      <dgm:t>
        <a:bodyPr/>
        <a:lstStyle/>
        <a:p>
          <a:pPr rtl="0"/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Gradiente electroquímico secreción de sangre a luz tubular</a:t>
          </a:r>
          <a:endParaRPr lang="es-MX" sz="16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D8BB9FDA-9E09-459B-AC06-1EFF2DD8D995}" type="parTrans" cxnId="{959A78AD-9C08-4E4A-B49A-A78A3CECD99F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D207C0F-07DE-4722-9219-C08E91A80A50}" type="sibTrans" cxnId="{959A78AD-9C08-4E4A-B49A-A78A3CECD99F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19A254E-464A-48D3-8BD1-A404E79FBC23}">
      <dgm:prSet custT="1"/>
      <dgm:spPr/>
      <dgm:t>
        <a:bodyPr/>
        <a:lstStyle/>
        <a:p>
          <a:pPr rtl="0"/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Permeabilidad de la membrana luminal para el K</a:t>
          </a:r>
          <a:endParaRPr lang="es-MX" sz="16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DF7085D2-F7CF-4714-8F46-AE7A586D620D}" type="parTrans" cxnId="{7F57D295-159C-4D5D-A07A-11E935779281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2513366-D4A8-478D-A301-1F8D28742261}" type="sibTrans" cxnId="{7F57D295-159C-4D5D-A07A-11E935779281}">
      <dgm:prSet/>
      <dgm:spPr/>
      <dgm:t>
        <a:bodyPr/>
        <a:lstStyle/>
        <a:p>
          <a:endParaRPr lang="es-MX" sz="16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9FAF510-51FD-435B-A8EA-15C36040CF0B}" type="pres">
      <dgm:prSet presAssocID="{8A5653B2-3CEF-4FD5-B50D-919B81EFE234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s-MX"/>
        </a:p>
      </dgm:t>
    </dgm:pt>
    <dgm:pt modelId="{D06FD633-8B7B-4653-BAC6-4A4617713FC8}" type="pres">
      <dgm:prSet presAssocID="{FB442182-E806-4937-8A73-7B7C70F929C5}" presName="parTx1" presStyleLbl="node1" presStyleIdx="0" presStyleCnt="1"/>
      <dgm:spPr/>
      <dgm:t>
        <a:bodyPr/>
        <a:lstStyle/>
        <a:p>
          <a:endParaRPr lang="es-MX"/>
        </a:p>
      </dgm:t>
    </dgm:pt>
    <dgm:pt modelId="{8D7E86E2-825F-47C2-A69F-9F3A1FE54562}" type="pres">
      <dgm:prSet presAssocID="{FB442182-E806-4937-8A73-7B7C70F929C5}" presName="spPre1" presStyleCnt="0"/>
      <dgm:spPr/>
    </dgm:pt>
    <dgm:pt modelId="{EE78FB48-87DB-487A-B7CB-9A3AC03220D7}" type="pres">
      <dgm:prSet presAssocID="{FB442182-E806-4937-8A73-7B7C70F929C5}" presName="chLin1" presStyleCnt="0"/>
      <dgm:spPr/>
    </dgm:pt>
    <dgm:pt modelId="{BCA5A2D8-AE7A-452B-95B6-00111435536B}" type="pres">
      <dgm:prSet presAssocID="{A0063EFE-75BB-4361-8B10-AABBD4C89F79}" presName="Name11" presStyleLbl="parChTrans1D1" presStyleIdx="0" presStyleCnt="6"/>
      <dgm:spPr/>
    </dgm:pt>
    <dgm:pt modelId="{DCA006B6-0A09-46EE-A734-A9B72213FF75}" type="pres">
      <dgm:prSet presAssocID="{7A4C6077-1AD6-44C3-BE2C-5507D75901E0}" presName="txAndLines1" presStyleCnt="0"/>
      <dgm:spPr/>
    </dgm:pt>
    <dgm:pt modelId="{9428F67D-58D4-479D-AF90-C50C5D9F8FAB}" type="pres">
      <dgm:prSet presAssocID="{7A4C6077-1AD6-44C3-BE2C-5507D75901E0}" presName="anchor1" presStyleCnt="0"/>
      <dgm:spPr/>
    </dgm:pt>
    <dgm:pt modelId="{95EDE118-E916-4949-9E8C-8767E513040F}" type="pres">
      <dgm:prSet presAssocID="{7A4C6077-1AD6-44C3-BE2C-5507D75901E0}" presName="backup1" presStyleCnt="0"/>
      <dgm:spPr/>
    </dgm:pt>
    <dgm:pt modelId="{E538BC12-CF8B-473B-A31A-2D50078565AE}" type="pres">
      <dgm:prSet presAssocID="{7A4C6077-1AD6-44C3-BE2C-5507D75901E0}" presName="preLine1" presStyleLbl="parChTrans1D1" presStyleIdx="1" presStyleCnt="6"/>
      <dgm:spPr/>
    </dgm:pt>
    <dgm:pt modelId="{B3915F8A-733D-4115-B69C-9D961D0318BA}" type="pres">
      <dgm:prSet presAssocID="{7A4C6077-1AD6-44C3-BE2C-5507D75901E0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BBF6C9F-15A3-44B7-9C1A-13EC669C6A7F}" type="pres">
      <dgm:prSet presAssocID="{D8BB9FDA-9E09-459B-AC06-1EFF2DD8D995}" presName="Name11" presStyleLbl="parChTrans1D1" presStyleIdx="2" presStyleCnt="6"/>
      <dgm:spPr/>
    </dgm:pt>
    <dgm:pt modelId="{8F7AA17F-25B1-4990-87B2-F36E73BF46A2}" type="pres">
      <dgm:prSet presAssocID="{939B42CE-8B47-496E-AA60-F1B0E64FC66B}" presName="txAndLines1" presStyleCnt="0"/>
      <dgm:spPr/>
    </dgm:pt>
    <dgm:pt modelId="{D0F28B5E-7E93-4072-ABFA-E0C925FD401F}" type="pres">
      <dgm:prSet presAssocID="{939B42CE-8B47-496E-AA60-F1B0E64FC66B}" presName="anchor1" presStyleCnt="0"/>
      <dgm:spPr/>
    </dgm:pt>
    <dgm:pt modelId="{612E4AD8-213C-4C5E-973F-A42E9C127E0C}" type="pres">
      <dgm:prSet presAssocID="{939B42CE-8B47-496E-AA60-F1B0E64FC66B}" presName="backup1" presStyleCnt="0"/>
      <dgm:spPr/>
    </dgm:pt>
    <dgm:pt modelId="{1941B115-9714-45BD-8286-0DE4348C98D3}" type="pres">
      <dgm:prSet presAssocID="{939B42CE-8B47-496E-AA60-F1B0E64FC66B}" presName="preLine1" presStyleLbl="parChTrans1D1" presStyleIdx="3" presStyleCnt="6"/>
      <dgm:spPr/>
    </dgm:pt>
    <dgm:pt modelId="{08425F08-AD22-47EC-A856-55E7B906600D}" type="pres">
      <dgm:prSet presAssocID="{939B42CE-8B47-496E-AA60-F1B0E64FC66B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5F15DE7-44AD-47B8-870A-936D88FC1F7E}" type="pres">
      <dgm:prSet presAssocID="{DF7085D2-F7CF-4714-8F46-AE7A586D620D}" presName="Name11" presStyleLbl="parChTrans1D1" presStyleIdx="4" presStyleCnt="6"/>
      <dgm:spPr/>
    </dgm:pt>
    <dgm:pt modelId="{8A93F55F-EBEF-4655-A991-440A6C0736BB}" type="pres">
      <dgm:prSet presAssocID="{E19A254E-464A-48D3-8BD1-A404E79FBC23}" presName="txAndLines1" presStyleCnt="0"/>
      <dgm:spPr/>
    </dgm:pt>
    <dgm:pt modelId="{544A7D36-F885-4FF7-ACB4-EA544819EFD1}" type="pres">
      <dgm:prSet presAssocID="{E19A254E-464A-48D3-8BD1-A404E79FBC23}" presName="anchor1" presStyleCnt="0"/>
      <dgm:spPr/>
    </dgm:pt>
    <dgm:pt modelId="{391AB69C-43C5-4E7A-9671-296753E014CC}" type="pres">
      <dgm:prSet presAssocID="{E19A254E-464A-48D3-8BD1-A404E79FBC23}" presName="backup1" presStyleCnt="0"/>
      <dgm:spPr/>
    </dgm:pt>
    <dgm:pt modelId="{FB2CBBC8-D085-4A02-B72F-3DEA3A25351E}" type="pres">
      <dgm:prSet presAssocID="{E19A254E-464A-48D3-8BD1-A404E79FBC23}" presName="preLine1" presStyleLbl="parChTrans1D1" presStyleIdx="5" presStyleCnt="6"/>
      <dgm:spPr/>
    </dgm:pt>
    <dgm:pt modelId="{2A0F2CB7-9994-4209-94D6-CBEFF49E5FE8}" type="pres">
      <dgm:prSet presAssocID="{E19A254E-464A-48D3-8BD1-A404E79FBC23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52F2631A-4B29-4EC9-BD6D-9C71FA85F9DF}" type="presOf" srcId="{E19A254E-464A-48D3-8BD1-A404E79FBC23}" destId="{2A0F2CB7-9994-4209-94D6-CBEFF49E5FE8}" srcOrd="0" destOrd="0" presId="urn:microsoft.com/office/officeart/2009/3/layout/SubStepProcess"/>
    <dgm:cxn modelId="{0DEC8E48-6974-4D7C-BE60-0BE9EA08B86F}" type="presOf" srcId="{8A5653B2-3CEF-4FD5-B50D-919B81EFE234}" destId="{89FAF510-51FD-435B-A8EA-15C36040CF0B}" srcOrd="0" destOrd="0" presId="urn:microsoft.com/office/officeart/2009/3/layout/SubStepProcess"/>
    <dgm:cxn modelId="{959A78AD-9C08-4E4A-B49A-A78A3CECD99F}" srcId="{FB442182-E806-4937-8A73-7B7C70F929C5}" destId="{939B42CE-8B47-496E-AA60-F1B0E64FC66B}" srcOrd="1" destOrd="0" parTransId="{D8BB9FDA-9E09-459B-AC06-1EFF2DD8D995}" sibTransId="{4D207C0F-07DE-4722-9219-C08E91A80A50}"/>
    <dgm:cxn modelId="{4531D92A-B943-4930-A8B4-1170BAD89CFC}" type="presOf" srcId="{939B42CE-8B47-496E-AA60-F1B0E64FC66B}" destId="{08425F08-AD22-47EC-A856-55E7B906600D}" srcOrd="0" destOrd="0" presId="urn:microsoft.com/office/officeart/2009/3/layout/SubStepProcess"/>
    <dgm:cxn modelId="{7F57D295-159C-4D5D-A07A-11E935779281}" srcId="{FB442182-E806-4937-8A73-7B7C70F929C5}" destId="{E19A254E-464A-48D3-8BD1-A404E79FBC23}" srcOrd="2" destOrd="0" parTransId="{DF7085D2-F7CF-4714-8F46-AE7A586D620D}" sibTransId="{82513366-D4A8-478D-A301-1F8D28742261}"/>
    <dgm:cxn modelId="{137D4A5E-18EF-4C4B-9BEE-807B5077C51B}" type="presOf" srcId="{7A4C6077-1AD6-44C3-BE2C-5507D75901E0}" destId="{B3915F8A-733D-4115-B69C-9D961D0318BA}" srcOrd="0" destOrd="0" presId="urn:microsoft.com/office/officeart/2009/3/layout/SubStepProcess"/>
    <dgm:cxn modelId="{0268D069-269A-4BA7-9D08-D1B221F41AD7}" type="presOf" srcId="{FB442182-E806-4937-8A73-7B7C70F929C5}" destId="{D06FD633-8B7B-4653-BAC6-4A4617713FC8}" srcOrd="0" destOrd="0" presId="urn:microsoft.com/office/officeart/2009/3/layout/SubStepProcess"/>
    <dgm:cxn modelId="{A4449021-D40A-42B3-9375-1B18B2A5A0A4}" srcId="{FB442182-E806-4937-8A73-7B7C70F929C5}" destId="{7A4C6077-1AD6-44C3-BE2C-5507D75901E0}" srcOrd="0" destOrd="0" parTransId="{A0063EFE-75BB-4361-8B10-AABBD4C89F79}" sibTransId="{450A0C45-115A-4166-9934-38A0C68AD7E5}"/>
    <dgm:cxn modelId="{523DEC16-E021-47B9-852B-5A36A291B389}" srcId="{8A5653B2-3CEF-4FD5-B50D-919B81EFE234}" destId="{FB442182-E806-4937-8A73-7B7C70F929C5}" srcOrd="0" destOrd="0" parTransId="{00FD3810-8DEF-4B1F-BD0C-D2B5411C5986}" sibTransId="{B4775DA1-AD68-4B3F-B802-830FD00341BD}"/>
    <dgm:cxn modelId="{30257341-C8F7-4683-B30B-DCE3D6F91B23}" type="presParOf" srcId="{89FAF510-51FD-435B-A8EA-15C36040CF0B}" destId="{D06FD633-8B7B-4653-BAC6-4A4617713FC8}" srcOrd="0" destOrd="0" presId="urn:microsoft.com/office/officeart/2009/3/layout/SubStepProcess"/>
    <dgm:cxn modelId="{3ACC38A0-3C43-4048-80CC-C047B05C39AC}" type="presParOf" srcId="{89FAF510-51FD-435B-A8EA-15C36040CF0B}" destId="{8D7E86E2-825F-47C2-A69F-9F3A1FE54562}" srcOrd="1" destOrd="0" presId="urn:microsoft.com/office/officeart/2009/3/layout/SubStepProcess"/>
    <dgm:cxn modelId="{8F908C6D-3058-4EA6-B556-9CE84D16AC23}" type="presParOf" srcId="{89FAF510-51FD-435B-A8EA-15C36040CF0B}" destId="{EE78FB48-87DB-487A-B7CB-9A3AC03220D7}" srcOrd="2" destOrd="0" presId="urn:microsoft.com/office/officeart/2009/3/layout/SubStepProcess"/>
    <dgm:cxn modelId="{E150FD81-E0D9-4F4D-B5E3-5EF4C139D6C9}" type="presParOf" srcId="{EE78FB48-87DB-487A-B7CB-9A3AC03220D7}" destId="{BCA5A2D8-AE7A-452B-95B6-00111435536B}" srcOrd="0" destOrd="0" presId="urn:microsoft.com/office/officeart/2009/3/layout/SubStepProcess"/>
    <dgm:cxn modelId="{9A97BACE-2CC1-4993-A98D-42C0232D51D3}" type="presParOf" srcId="{EE78FB48-87DB-487A-B7CB-9A3AC03220D7}" destId="{DCA006B6-0A09-46EE-A734-A9B72213FF75}" srcOrd="1" destOrd="0" presId="urn:microsoft.com/office/officeart/2009/3/layout/SubStepProcess"/>
    <dgm:cxn modelId="{70050DA6-9734-46CA-9088-342E4061E366}" type="presParOf" srcId="{DCA006B6-0A09-46EE-A734-A9B72213FF75}" destId="{9428F67D-58D4-479D-AF90-C50C5D9F8FAB}" srcOrd="0" destOrd="0" presId="urn:microsoft.com/office/officeart/2009/3/layout/SubStepProcess"/>
    <dgm:cxn modelId="{4EDAA5EF-B4DB-45B7-B77A-C3C52C2DEEFB}" type="presParOf" srcId="{DCA006B6-0A09-46EE-A734-A9B72213FF75}" destId="{95EDE118-E916-4949-9E8C-8767E513040F}" srcOrd="1" destOrd="0" presId="urn:microsoft.com/office/officeart/2009/3/layout/SubStepProcess"/>
    <dgm:cxn modelId="{36879284-AAD0-4AF0-A057-116C93718E86}" type="presParOf" srcId="{DCA006B6-0A09-46EE-A734-A9B72213FF75}" destId="{E538BC12-CF8B-473B-A31A-2D50078565AE}" srcOrd="2" destOrd="0" presId="urn:microsoft.com/office/officeart/2009/3/layout/SubStepProcess"/>
    <dgm:cxn modelId="{9C92EA9F-EA69-4B16-9D5B-16082709E74F}" type="presParOf" srcId="{DCA006B6-0A09-46EE-A734-A9B72213FF75}" destId="{B3915F8A-733D-4115-B69C-9D961D0318BA}" srcOrd="3" destOrd="0" presId="urn:microsoft.com/office/officeart/2009/3/layout/SubStepProcess"/>
    <dgm:cxn modelId="{E0359627-103D-4740-A53B-4E4993A8BA50}" type="presParOf" srcId="{EE78FB48-87DB-487A-B7CB-9A3AC03220D7}" destId="{CBBF6C9F-15A3-44B7-9C1A-13EC669C6A7F}" srcOrd="2" destOrd="0" presId="urn:microsoft.com/office/officeart/2009/3/layout/SubStepProcess"/>
    <dgm:cxn modelId="{13D7C5B4-AB26-4D32-9D43-3AA9ED1B5793}" type="presParOf" srcId="{EE78FB48-87DB-487A-B7CB-9A3AC03220D7}" destId="{8F7AA17F-25B1-4990-87B2-F36E73BF46A2}" srcOrd="3" destOrd="0" presId="urn:microsoft.com/office/officeart/2009/3/layout/SubStepProcess"/>
    <dgm:cxn modelId="{4B80F320-7A32-4E6F-849F-16F4FDC3996F}" type="presParOf" srcId="{8F7AA17F-25B1-4990-87B2-F36E73BF46A2}" destId="{D0F28B5E-7E93-4072-ABFA-E0C925FD401F}" srcOrd="0" destOrd="0" presId="urn:microsoft.com/office/officeart/2009/3/layout/SubStepProcess"/>
    <dgm:cxn modelId="{F6303C6C-0DBC-4A16-ACCA-FA75B75B70C4}" type="presParOf" srcId="{8F7AA17F-25B1-4990-87B2-F36E73BF46A2}" destId="{612E4AD8-213C-4C5E-973F-A42E9C127E0C}" srcOrd="1" destOrd="0" presId="urn:microsoft.com/office/officeart/2009/3/layout/SubStepProcess"/>
    <dgm:cxn modelId="{D23B02C1-3A91-45D6-8F5A-5B58B7A53EEE}" type="presParOf" srcId="{8F7AA17F-25B1-4990-87B2-F36E73BF46A2}" destId="{1941B115-9714-45BD-8286-0DE4348C98D3}" srcOrd="2" destOrd="0" presId="urn:microsoft.com/office/officeart/2009/3/layout/SubStepProcess"/>
    <dgm:cxn modelId="{D403B01B-5888-4921-A5BF-D39454D50213}" type="presParOf" srcId="{8F7AA17F-25B1-4990-87B2-F36E73BF46A2}" destId="{08425F08-AD22-47EC-A856-55E7B906600D}" srcOrd="3" destOrd="0" presId="urn:microsoft.com/office/officeart/2009/3/layout/SubStepProcess"/>
    <dgm:cxn modelId="{019FEF9B-D352-48D8-BD37-31E97B5715B9}" type="presParOf" srcId="{EE78FB48-87DB-487A-B7CB-9A3AC03220D7}" destId="{55F15DE7-44AD-47B8-870A-936D88FC1F7E}" srcOrd="4" destOrd="0" presId="urn:microsoft.com/office/officeart/2009/3/layout/SubStepProcess"/>
    <dgm:cxn modelId="{65C3547F-0710-4EDF-81CF-218FE0756E49}" type="presParOf" srcId="{EE78FB48-87DB-487A-B7CB-9A3AC03220D7}" destId="{8A93F55F-EBEF-4655-A991-440A6C0736BB}" srcOrd="5" destOrd="0" presId="urn:microsoft.com/office/officeart/2009/3/layout/SubStepProcess"/>
    <dgm:cxn modelId="{DC7ABCE1-DE3B-4095-8819-85F24D1CF68F}" type="presParOf" srcId="{8A93F55F-EBEF-4655-A991-440A6C0736BB}" destId="{544A7D36-F885-4FF7-ACB4-EA544819EFD1}" srcOrd="0" destOrd="0" presId="urn:microsoft.com/office/officeart/2009/3/layout/SubStepProcess"/>
    <dgm:cxn modelId="{473C9B45-8FBB-4D47-BFA1-51A01D34A21D}" type="presParOf" srcId="{8A93F55F-EBEF-4655-A991-440A6C0736BB}" destId="{391AB69C-43C5-4E7A-9671-296753E014CC}" srcOrd="1" destOrd="0" presId="urn:microsoft.com/office/officeart/2009/3/layout/SubStepProcess"/>
    <dgm:cxn modelId="{0D6F5C95-B07D-48CF-BEFA-DB7474B87657}" type="presParOf" srcId="{8A93F55F-EBEF-4655-A991-440A6C0736BB}" destId="{FB2CBBC8-D085-4A02-B72F-3DEA3A25351E}" srcOrd="2" destOrd="0" presId="urn:microsoft.com/office/officeart/2009/3/layout/SubStepProcess"/>
    <dgm:cxn modelId="{71F01E9C-635E-4232-B076-0C340FCEDC22}" type="presParOf" srcId="{8A93F55F-EBEF-4655-A991-440A6C0736BB}" destId="{2A0F2CB7-9994-4209-94D6-CBEFF49E5FE8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69F445D-FC3B-448E-AD86-96F7BD417F65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F094D329-3570-4ABA-A0E2-5381A98D54FA}">
      <dgm:prSet/>
      <dgm:spPr/>
      <dgm:t>
        <a:bodyPr/>
        <a:lstStyle/>
        <a:p>
          <a:pPr rtl="0"/>
          <a:r>
            <a:rPr lang="es-MX" dirty="0" smtClean="0"/>
            <a:t>reabsorbe K+ con la </a:t>
          </a:r>
          <a:r>
            <a:rPr lang="es-MX" dirty="0" smtClean="0"/>
            <a:t>pérdida de </a:t>
          </a:r>
          <a:r>
            <a:rPr lang="es-MX" dirty="0" smtClean="0"/>
            <a:t>H+ (</a:t>
          </a:r>
          <a:r>
            <a:rPr lang="es-MX" b="1" i="1" dirty="0" err="1" smtClean="0"/>
            <a:t>contratransporte</a:t>
          </a:r>
          <a:r>
            <a:rPr lang="es-MX" b="1" i="1" dirty="0" smtClean="0"/>
            <a:t>, Ojo usa ATP</a:t>
          </a:r>
          <a:r>
            <a:rPr lang="es-MX" b="0" i="0" dirty="0" smtClean="0"/>
            <a:t>)</a:t>
          </a:r>
          <a:r>
            <a:rPr lang="es-MX" dirty="0" smtClean="0"/>
            <a:t>  </a:t>
          </a:r>
          <a:endParaRPr lang="es-MX" dirty="0"/>
        </a:p>
      </dgm:t>
    </dgm:pt>
    <dgm:pt modelId="{F9D0777A-8F5F-480D-AA7C-37D0D9E74E40}" type="parTrans" cxnId="{9A2B34DF-A6F2-4083-BE1F-52B4CC818C9A}">
      <dgm:prSet/>
      <dgm:spPr/>
      <dgm:t>
        <a:bodyPr/>
        <a:lstStyle/>
        <a:p>
          <a:endParaRPr lang="es-MX"/>
        </a:p>
      </dgm:t>
    </dgm:pt>
    <dgm:pt modelId="{7FE88987-E5C7-4443-A0A6-138CB8DCCF55}" type="sibTrans" cxnId="{9A2B34DF-A6F2-4083-BE1F-52B4CC818C9A}">
      <dgm:prSet/>
      <dgm:spPr/>
      <dgm:t>
        <a:bodyPr/>
        <a:lstStyle/>
        <a:p>
          <a:endParaRPr lang="es-MX"/>
        </a:p>
      </dgm:t>
    </dgm:pt>
    <dgm:pt modelId="{8E5101EC-A82C-4763-A541-58C819F63581}">
      <dgm:prSet/>
      <dgm:spPr/>
      <dgm:t>
        <a:bodyPr/>
        <a:lstStyle/>
        <a:p>
          <a:pPr rtl="0"/>
          <a:r>
            <a:rPr lang="es-MX" dirty="0" smtClean="0"/>
            <a:t>Sucede en las células intercaladas.</a:t>
          </a:r>
          <a:endParaRPr lang="es-MX" dirty="0"/>
        </a:p>
      </dgm:t>
    </dgm:pt>
    <dgm:pt modelId="{935715CA-CD7E-4108-BC0F-9680F65C555A}" type="parTrans" cxnId="{8CFE1D84-EE83-4A87-AF52-08F5C1F55D81}">
      <dgm:prSet/>
      <dgm:spPr/>
      <dgm:t>
        <a:bodyPr/>
        <a:lstStyle/>
        <a:p>
          <a:endParaRPr lang="es-MX"/>
        </a:p>
      </dgm:t>
    </dgm:pt>
    <dgm:pt modelId="{C16745BB-2DAF-40D0-AFC0-69F5EF4E1A28}" type="sibTrans" cxnId="{8CFE1D84-EE83-4A87-AF52-08F5C1F55D81}">
      <dgm:prSet/>
      <dgm:spPr/>
      <dgm:t>
        <a:bodyPr/>
        <a:lstStyle/>
        <a:p>
          <a:endParaRPr lang="es-MX"/>
        </a:p>
      </dgm:t>
    </dgm:pt>
    <dgm:pt modelId="{388AFB51-61FA-49B5-A3BC-B28B19F9CDFA}">
      <dgm:prSet/>
      <dgm:spPr/>
      <dgm:t>
        <a:bodyPr/>
        <a:lstStyle/>
        <a:p>
          <a:pPr rtl="0"/>
          <a:r>
            <a:rPr lang="es-MX" smtClean="0"/>
            <a:t>Se cree que contribuye la bomba ATPasa H/K </a:t>
          </a:r>
          <a:endParaRPr lang="es-MX"/>
        </a:p>
      </dgm:t>
    </dgm:pt>
    <dgm:pt modelId="{06DA630A-AE6D-4471-BF92-3897B5896A90}" type="parTrans" cxnId="{837C6C6B-4F6D-468A-ADD2-13D445BCCCF4}">
      <dgm:prSet/>
      <dgm:spPr/>
      <dgm:t>
        <a:bodyPr/>
        <a:lstStyle/>
        <a:p>
          <a:endParaRPr lang="es-MX"/>
        </a:p>
      </dgm:t>
    </dgm:pt>
    <dgm:pt modelId="{19013DB3-0525-4330-AB25-7B68C5E634D5}" type="sibTrans" cxnId="{837C6C6B-4F6D-468A-ADD2-13D445BCCCF4}">
      <dgm:prSet/>
      <dgm:spPr/>
      <dgm:t>
        <a:bodyPr/>
        <a:lstStyle/>
        <a:p>
          <a:endParaRPr lang="es-MX"/>
        </a:p>
      </dgm:t>
    </dgm:pt>
    <dgm:pt modelId="{B7326A9E-845C-4AC2-82E8-1872D89CADBB}">
      <dgm:prSet/>
      <dgm:spPr/>
      <dgm:t>
        <a:bodyPr/>
        <a:lstStyle/>
        <a:p>
          <a:pPr rtl="0"/>
          <a:r>
            <a:rPr lang="es-MX" smtClean="0"/>
            <a:t>En la membrana luminal. </a:t>
          </a:r>
          <a:endParaRPr lang="es-MX"/>
        </a:p>
      </dgm:t>
    </dgm:pt>
    <dgm:pt modelId="{CC58C80C-E49C-4651-8C09-BBBA3E1CAEB9}" type="parTrans" cxnId="{7A546ED6-C100-43D4-AE27-F3B73F25B4E0}">
      <dgm:prSet/>
      <dgm:spPr/>
      <dgm:t>
        <a:bodyPr/>
        <a:lstStyle/>
        <a:p>
          <a:endParaRPr lang="es-MX"/>
        </a:p>
      </dgm:t>
    </dgm:pt>
    <dgm:pt modelId="{75A913E7-100A-45C9-A945-0BFB3AC3A8E8}" type="sibTrans" cxnId="{7A546ED6-C100-43D4-AE27-F3B73F25B4E0}">
      <dgm:prSet/>
      <dgm:spPr/>
      <dgm:t>
        <a:bodyPr/>
        <a:lstStyle/>
        <a:p>
          <a:endParaRPr lang="es-MX"/>
        </a:p>
      </dgm:t>
    </dgm:pt>
    <dgm:pt modelId="{10655298-3A76-4B0C-8978-ECAB8A127757}" type="pres">
      <dgm:prSet presAssocID="{469F445D-FC3B-448E-AD86-96F7BD417F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E5090DD-2596-4924-A6E6-59EA73AAC7EA}" type="pres">
      <dgm:prSet presAssocID="{F094D329-3570-4ABA-A0E2-5381A98D54FA}" presName="linNode" presStyleCnt="0"/>
      <dgm:spPr/>
    </dgm:pt>
    <dgm:pt modelId="{07FF5B1C-BD01-4D63-BAD4-333DFDAE8A24}" type="pres">
      <dgm:prSet presAssocID="{F094D329-3570-4ABA-A0E2-5381A98D54FA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6E571B0-7C93-4E03-829D-DB1A666214B0}" type="pres">
      <dgm:prSet presAssocID="{F094D329-3570-4ABA-A0E2-5381A98D54FA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C1E872F-BE8E-4329-8F77-B3F27F40BA1F}" type="pres">
      <dgm:prSet presAssocID="{7FE88987-E5C7-4443-A0A6-138CB8DCCF55}" presName="sp" presStyleCnt="0"/>
      <dgm:spPr/>
    </dgm:pt>
    <dgm:pt modelId="{C9782B02-0CAA-4B2C-92F2-C83E0174728C}" type="pres">
      <dgm:prSet presAssocID="{388AFB51-61FA-49B5-A3BC-B28B19F9CDFA}" presName="linNode" presStyleCnt="0"/>
      <dgm:spPr/>
    </dgm:pt>
    <dgm:pt modelId="{B00BCCFC-10FC-4B8D-9729-CEA95DB1495D}" type="pres">
      <dgm:prSet presAssocID="{388AFB51-61FA-49B5-A3BC-B28B19F9CDFA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FB6387C-E2B4-4ECB-BD65-96AF6EA3B691}" type="pres">
      <dgm:prSet presAssocID="{388AFB51-61FA-49B5-A3BC-B28B19F9CDFA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37C6C6B-4F6D-468A-ADD2-13D445BCCCF4}" srcId="{469F445D-FC3B-448E-AD86-96F7BD417F65}" destId="{388AFB51-61FA-49B5-A3BC-B28B19F9CDFA}" srcOrd="1" destOrd="0" parTransId="{06DA630A-AE6D-4471-BF92-3897B5896A90}" sibTransId="{19013DB3-0525-4330-AB25-7B68C5E634D5}"/>
    <dgm:cxn modelId="{9A2B34DF-A6F2-4083-BE1F-52B4CC818C9A}" srcId="{469F445D-FC3B-448E-AD86-96F7BD417F65}" destId="{F094D329-3570-4ABA-A0E2-5381A98D54FA}" srcOrd="0" destOrd="0" parTransId="{F9D0777A-8F5F-480D-AA7C-37D0D9E74E40}" sibTransId="{7FE88987-E5C7-4443-A0A6-138CB8DCCF55}"/>
    <dgm:cxn modelId="{CB44703E-799E-412E-8D06-0E2054E64FFB}" type="presOf" srcId="{F094D329-3570-4ABA-A0E2-5381A98D54FA}" destId="{07FF5B1C-BD01-4D63-BAD4-333DFDAE8A24}" srcOrd="0" destOrd="0" presId="urn:microsoft.com/office/officeart/2005/8/layout/vList5"/>
    <dgm:cxn modelId="{8CFE1D84-EE83-4A87-AF52-08F5C1F55D81}" srcId="{F094D329-3570-4ABA-A0E2-5381A98D54FA}" destId="{8E5101EC-A82C-4763-A541-58C819F63581}" srcOrd="0" destOrd="0" parTransId="{935715CA-CD7E-4108-BC0F-9680F65C555A}" sibTransId="{C16745BB-2DAF-40D0-AFC0-69F5EF4E1A28}"/>
    <dgm:cxn modelId="{614723A3-90D2-4C50-908D-EC5EC2D6C907}" type="presOf" srcId="{8E5101EC-A82C-4763-A541-58C819F63581}" destId="{16E571B0-7C93-4E03-829D-DB1A666214B0}" srcOrd="0" destOrd="0" presId="urn:microsoft.com/office/officeart/2005/8/layout/vList5"/>
    <dgm:cxn modelId="{9E953E50-94C3-403A-9BC9-EA53B68EAC59}" type="presOf" srcId="{388AFB51-61FA-49B5-A3BC-B28B19F9CDFA}" destId="{B00BCCFC-10FC-4B8D-9729-CEA95DB1495D}" srcOrd="0" destOrd="0" presId="urn:microsoft.com/office/officeart/2005/8/layout/vList5"/>
    <dgm:cxn modelId="{08FD7FAC-0112-4A01-A4A8-0F96F4BAD4B1}" type="presOf" srcId="{469F445D-FC3B-448E-AD86-96F7BD417F65}" destId="{10655298-3A76-4B0C-8978-ECAB8A127757}" srcOrd="0" destOrd="0" presId="urn:microsoft.com/office/officeart/2005/8/layout/vList5"/>
    <dgm:cxn modelId="{7A546ED6-C100-43D4-AE27-F3B73F25B4E0}" srcId="{388AFB51-61FA-49B5-A3BC-B28B19F9CDFA}" destId="{B7326A9E-845C-4AC2-82E8-1872D89CADBB}" srcOrd="0" destOrd="0" parTransId="{CC58C80C-E49C-4651-8C09-BBBA3E1CAEB9}" sibTransId="{75A913E7-100A-45C9-A945-0BFB3AC3A8E8}"/>
    <dgm:cxn modelId="{025C163E-9680-4B16-94B2-0CD6F3C1F9E8}" type="presOf" srcId="{B7326A9E-845C-4AC2-82E8-1872D89CADBB}" destId="{4FB6387C-E2B4-4ECB-BD65-96AF6EA3B691}" srcOrd="0" destOrd="0" presId="urn:microsoft.com/office/officeart/2005/8/layout/vList5"/>
    <dgm:cxn modelId="{4A2B18E2-E491-4A23-AFA5-143E8ED59068}" type="presParOf" srcId="{10655298-3A76-4B0C-8978-ECAB8A127757}" destId="{AE5090DD-2596-4924-A6E6-59EA73AAC7EA}" srcOrd="0" destOrd="0" presId="urn:microsoft.com/office/officeart/2005/8/layout/vList5"/>
    <dgm:cxn modelId="{E4C22C3B-80DE-44E4-ACA6-C62D00823BC6}" type="presParOf" srcId="{AE5090DD-2596-4924-A6E6-59EA73AAC7EA}" destId="{07FF5B1C-BD01-4D63-BAD4-333DFDAE8A24}" srcOrd="0" destOrd="0" presId="urn:microsoft.com/office/officeart/2005/8/layout/vList5"/>
    <dgm:cxn modelId="{CFB597F4-293E-4C58-82A8-03D35EEF4F88}" type="presParOf" srcId="{AE5090DD-2596-4924-A6E6-59EA73AAC7EA}" destId="{16E571B0-7C93-4E03-829D-DB1A666214B0}" srcOrd="1" destOrd="0" presId="urn:microsoft.com/office/officeart/2005/8/layout/vList5"/>
    <dgm:cxn modelId="{DB758043-103D-4A60-8370-A29A0B11D802}" type="presParOf" srcId="{10655298-3A76-4B0C-8978-ECAB8A127757}" destId="{BC1E872F-BE8E-4329-8F77-B3F27F40BA1F}" srcOrd="1" destOrd="0" presId="urn:microsoft.com/office/officeart/2005/8/layout/vList5"/>
    <dgm:cxn modelId="{E03E3FA0-C94E-4181-8266-F20AAC7A7BB4}" type="presParOf" srcId="{10655298-3A76-4B0C-8978-ECAB8A127757}" destId="{C9782B02-0CAA-4B2C-92F2-C83E0174728C}" srcOrd="2" destOrd="0" presId="urn:microsoft.com/office/officeart/2005/8/layout/vList5"/>
    <dgm:cxn modelId="{0DD9C936-BE6E-4140-9F8B-7E0C5DBA932F}" type="presParOf" srcId="{C9782B02-0CAA-4B2C-92F2-C83E0174728C}" destId="{B00BCCFC-10FC-4B8D-9729-CEA95DB1495D}" srcOrd="0" destOrd="0" presId="urn:microsoft.com/office/officeart/2005/8/layout/vList5"/>
    <dgm:cxn modelId="{12B09C28-F7D8-42A0-A422-C07FB067341A}" type="presParOf" srcId="{C9782B02-0CAA-4B2C-92F2-C83E0174728C}" destId="{4FB6387C-E2B4-4ECB-BD65-96AF6EA3B69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9D83131-278C-4E2A-B0CB-F6E03784D77B}" type="doc">
      <dgm:prSet loTypeId="urn:microsoft.com/office/officeart/2005/8/layout/cycle6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MX"/>
        </a:p>
      </dgm:t>
    </dgm:pt>
    <dgm:pt modelId="{96DFFF50-1375-4EBB-AC2A-D792D33A3A5E}">
      <dgm:prSet custT="1"/>
      <dgm:spPr/>
      <dgm:t>
        <a:bodyPr/>
        <a:lstStyle/>
        <a:p>
          <a:pPr algn="ctr" rtl="0"/>
          <a:r>
            <a:rPr lang="es-MX" sz="1500" dirty="0" smtClean="0"/>
            <a:t>Los principales factores que contribuyen a la secreción de K. por las células principales </a:t>
          </a:r>
          <a:r>
            <a:rPr lang="es-MX" sz="1500" dirty="0" smtClean="0"/>
            <a:t>son:</a:t>
          </a:r>
        </a:p>
        <a:p>
          <a:pPr algn="ctr" rtl="0"/>
          <a:endParaRPr lang="es-MX" sz="1500" dirty="0" smtClean="0"/>
        </a:p>
        <a:p>
          <a:pPr algn="just" rtl="0"/>
          <a:r>
            <a:rPr lang="es-MX" sz="1400" b="1" i="1" dirty="0" smtClean="0"/>
            <a:t>1)Aumento concentración de K en el líquido extracelular</a:t>
          </a:r>
        </a:p>
        <a:p>
          <a:pPr algn="just" rtl="0"/>
          <a:r>
            <a:rPr lang="es-MX" sz="1400" b="1" i="1" dirty="0" smtClean="0"/>
            <a:t>2)Aumento aldosterona</a:t>
          </a:r>
        </a:p>
        <a:p>
          <a:pPr algn="just" rtl="0"/>
          <a:r>
            <a:rPr lang="es-MX" sz="1400" b="1" i="1" dirty="0" smtClean="0"/>
            <a:t>3)Aumento flujo tubular</a:t>
          </a:r>
          <a:endParaRPr lang="es-MX" sz="1400" b="1" i="1" dirty="0"/>
        </a:p>
      </dgm:t>
    </dgm:pt>
    <dgm:pt modelId="{7DFF1BC2-3DEC-4880-87D6-F3E4AA10F2C5}" type="parTrans" cxnId="{BED57E25-90F7-4FF2-A2DA-2727862A8905}">
      <dgm:prSet/>
      <dgm:spPr/>
      <dgm:t>
        <a:bodyPr/>
        <a:lstStyle/>
        <a:p>
          <a:endParaRPr lang="es-MX"/>
        </a:p>
      </dgm:t>
    </dgm:pt>
    <dgm:pt modelId="{F4E64901-6581-4F5A-8E18-7F640297EE81}" type="sibTrans" cxnId="{BED57E25-90F7-4FF2-A2DA-2727862A8905}">
      <dgm:prSet/>
      <dgm:spPr/>
      <dgm:t>
        <a:bodyPr/>
        <a:lstStyle/>
        <a:p>
          <a:endParaRPr lang="es-MX"/>
        </a:p>
      </dgm:t>
    </dgm:pt>
    <dgm:pt modelId="{778891F0-84CE-4CBA-BA44-450339BCFBC4}">
      <dgm:prSet custT="1"/>
      <dgm:spPr/>
      <dgm:t>
        <a:bodyPr/>
        <a:lstStyle/>
        <a:p>
          <a:pPr rtl="0"/>
          <a:r>
            <a:rPr lang="es-MX" sz="2400" dirty="0" smtClean="0"/>
            <a:t>El ion </a:t>
          </a:r>
          <a:r>
            <a:rPr lang="es-MX" sz="2400" dirty="0" smtClean="0"/>
            <a:t>H+ </a:t>
          </a:r>
          <a:r>
            <a:rPr lang="es-MX" sz="2400" dirty="0" smtClean="0"/>
            <a:t>reduce la secreción de K.</a:t>
          </a:r>
          <a:endParaRPr lang="es-MX" sz="2400" dirty="0"/>
        </a:p>
      </dgm:t>
    </dgm:pt>
    <dgm:pt modelId="{C8B5ABFE-5D2D-479E-97C1-6658849293C4}" type="parTrans" cxnId="{13EF0B7F-FB58-4306-AAAF-86A1497908C5}">
      <dgm:prSet/>
      <dgm:spPr/>
      <dgm:t>
        <a:bodyPr/>
        <a:lstStyle/>
        <a:p>
          <a:endParaRPr lang="es-MX"/>
        </a:p>
      </dgm:t>
    </dgm:pt>
    <dgm:pt modelId="{7ECF9B8E-C0A8-493B-9006-485563DC883A}" type="sibTrans" cxnId="{13EF0B7F-FB58-4306-AAAF-86A1497908C5}">
      <dgm:prSet/>
      <dgm:spPr/>
      <dgm:t>
        <a:bodyPr/>
        <a:lstStyle/>
        <a:p>
          <a:endParaRPr lang="es-MX"/>
        </a:p>
      </dgm:t>
    </dgm:pt>
    <dgm:pt modelId="{48378964-9808-4990-8B7D-015763D87F98}" type="pres">
      <dgm:prSet presAssocID="{09D83131-278C-4E2A-B0CB-F6E03784D77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8AA9791-0DE3-439C-961D-39AC49BDDDB6}" type="pres">
      <dgm:prSet presAssocID="{96DFFF50-1375-4EBB-AC2A-D792D33A3A5E}" presName="node" presStyleLbl="node1" presStyleIdx="0" presStyleCnt="2" custScaleX="10751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14852C7-60C9-4CD8-92A2-B89985390BC2}" type="pres">
      <dgm:prSet presAssocID="{96DFFF50-1375-4EBB-AC2A-D792D33A3A5E}" presName="spNode" presStyleCnt="0"/>
      <dgm:spPr/>
    </dgm:pt>
    <dgm:pt modelId="{EE2FD1C6-7049-4A20-8F81-0F362B80D7F2}" type="pres">
      <dgm:prSet presAssocID="{F4E64901-6581-4F5A-8E18-7F640297EE81}" presName="sibTrans" presStyleLbl="sibTrans1D1" presStyleIdx="0" presStyleCnt="2"/>
      <dgm:spPr/>
      <dgm:t>
        <a:bodyPr/>
        <a:lstStyle/>
        <a:p>
          <a:endParaRPr lang="es-MX"/>
        </a:p>
      </dgm:t>
    </dgm:pt>
    <dgm:pt modelId="{F8AFD91F-4B3F-42CD-A5F3-DBFEFAB49FB5}" type="pres">
      <dgm:prSet presAssocID="{778891F0-84CE-4CBA-BA44-450339BCFBC4}" presName="node" presStyleLbl="node1" presStyleIdx="1" presStyleCnt="2" custScaleY="10244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32FBCBE-54BB-40DD-B10F-8558872E6FB8}" type="pres">
      <dgm:prSet presAssocID="{778891F0-84CE-4CBA-BA44-450339BCFBC4}" presName="spNode" presStyleCnt="0"/>
      <dgm:spPr/>
    </dgm:pt>
    <dgm:pt modelId="{91B5029D-F87C-4C11-BC78-1AC5FBCB9198}" type="pres">
      <dgm:prSet presAssocID="{7ECF9B8E-C0A8-493B-9006-485563DC883A}" presName="sibTrans" presStyleLbl="sibTrans1D1" presStyleIdx="1" presStyleCnt="2"/>
      <dgm:spPr/>
      <dgm:t>
        <a:bodyPr/>
        <a:lstStyle/>
        <a:p>
          <a:endParaRPr lang="es-MX"/>
        </a:p>
      </dgm:t>
    </dgm:pt>
  </dgm:ptLst>
  <dgm:cxnLst>
    <dgm:cxn modelId="{C1535E27-1C09-4106-849D-B951295D5456}" type="presOf" srcId="{7ECF9B8E-C0A8-493B-9006-485563DC883A}" destId="{91B5029D-F87C-4C11-BC78-1AC5FBCB9198}" srcOrd="0" destOrd="0" presId="urn:microsoft.com/office/officeart/2005/8/layout/cycle6"/>
    <dgm:cxn modelId="{95831872-2D3F-4DC4-8A99-6B4CFE670B08}" type="presOf" srcId="{09D83131-278C-4E2A-B0CB-F6E03784D77B}" destId="{48378964-9808-4990-8B7D-015763D87F98}" srcOrd="0" destOrd="0" presId="urn:microsoft.com/office/officeart/2005/8/layout/cycle6"/>
    <dgm:cxn modelId="{4A2DCCED-1F65-4C01-AFCC-11CFE1392673}" type="presOf" srcId="{96DFFF50-1375-4EBB-AC2A-D792D33A3A5E}" destId="{A8AA9791-0DE3-439C-961D-39AC49BDDDB6}" srcOrd="0" destOrd="0" presId="urn:microsoft.com/office/officeart/2005/8/layout/cycle6"/>
    <dgm:cxn modelId="{BED57E25-90F7-4FF2-A2DA-2727862A8905}" srcId="{09D83131-278C-4E2A-B0CB-F6E03784D77B}" destId="{96DFFF50-1375-4EBB-AC2A-D792D33A3A5E}" srcOrd="0" destOrd="0" parTransId="{7DFF1BC2-3DEC-4880-87D6-F3E4AA10F2C5}" sibTransId="{F4E64901-6581-4F5A-8E18-7F640297EE81}"/>
    <dgm:cxn modelId="{5D3102CC-9780-4E24-A9B6-0A667E234F88}" type="presOf" srcId="{F4E64901-6581-4F5A-8E18-7F640297EE81}" destId="{EE2FD1C6-7049-4A20-8F81-0F362B80D7F2}" srcOrd="0" destOrd="0" presId="urn:microsoft.com/office/officeart/2005/8/layout/cycle6"/>
    <dgm:cxn modelId="{3F7A5D27-3A9C-4433-9D53-E4AD37CB8BC0}" type="presOf" srcId="{778891F0-84CE-4CBA-BA44-450339BCFBC4}" destId="{F8AFD91F-4B3F-42CD-A5F3-DBFEFAB49FB5}" srcOrd="0" destOrd="0" presId="urn:microsoft.com/office/officeart/2005/8/layout/cycle6"/>
    <dgm:cxn modelId="{13EF0B7F-FB58-4306-AAAF-86A1497908C5}" srcId="{09D83131-278C-4E2A-B0CB-F6E03784D77B}" destId="{778891F0-84CE-4CBA-BA44-450339BCFBC4}" srcOrd="1" destOrd="0" parTransId="{C8B5ABFE-5D2D-479E-97C1-6658849293C4}" sibTransId="{7ECF9B8E-C0A8-493B-9006-485563DC883A}"/>
    <dgm:cxn modelId="{011E8478-BC4D-482A-A3EF-85288B982B3C}" type="presParOf" srcId="{48378964-9808-4990-8B7D-015763D87F98}" destId="{A8AA9791-0DE3-439C-961D-39AC49BDDDB6}" srcOrd="0" destOrd="0" presId="urn:microsoft.com/office/officeart/2005/8/layout/cycle6"/>
    <dgm:cxn modelId="{10583033-447F-41F8-B881-743CF1579C0E}" type="presParOf" srcId="{48378964-9808-4990-8B7D-015763D87F98}" destId="{814852C7-60C9-4CD8-92A2-B89985390BC2}" srcOrd="1" destOrd="0" presId="urn:microsoft.com/office/officeart/2005/8/layout/cycle6"/>
    <dgm:cxn modelId="{6F9C6A88-A3EB-4167-A4A1-AAA5FDDB9E8C}" type="presParOf" srcId="{48378964-9808-4990-8B7D-015763D87F98}" destId="{EE2FD1C6-7049-4A20-8F81-0F362B80D7F2}" srcOrd="2" destOrd="0" presId="urn:microsoft.com/office/officeart/2005/8/layout/cycle6"/>
    <dgm:cxn modelId="{138ED7E4-7359-418E-950B-B298B4EBBAD2}" type="presParOf" srcId="{48378964-9808-4990-8B7D-015763D87F98}" destId="{F8AFD91F-4B3F-42CD-A5F3-DBFEFAB49FB5}" srcOrd="3" destOrd="0" presId="urn:microsoft.com/office/officeart/2005/8/layout/cycle6"/>
    <dgm:cxn modelId="{BC55F7D7-51D0-4CC4-9884-6896BB306C5B}" type="presParOf" srcId="{48378964-9808-4990-8B7D-015763D87F98}" destId="{E32FBCBE-54BB-40DD-B10F-8558872E6FB8}" srcOrd="4" destOrd="0" presId="urn:microsoft.com/office/officeart/2005/8/layout/cycle6"/>
    <dgm:cxn modelId="{B330C995-B957-415D-BF6A-2537821F2306}" type="presParOf" srcId="{48378964-9808-4990-8B7D-015763D87F98}" destId="{91B5029D-F87C-4C11-BC78-1AC5FBCB9198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97D2A77-DFC9-46DF-B5CB-7446075F976A}" type="doc">
      <dgm:prSet loTypeId="urn:microsoft.com/office/officeart/2009/3/layout/BlockDescendingList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s-MX"/>
        </a:p>
      </dgm:t>
    </dgm:pt>
    <dgm:pt modelId="{576489C3-E6EE-4FED-AB29-9ADF3A0CE4A8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La aldosterona estimula la secreción de K.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C3B1E23-C331-4A95-8A2B-9AAFC388CDFC}" type="parTrans" cxnId="{473EE5C9-9CCA-43B9-BAFC-78A44DD48E8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CB456FD1-361F-46F4-A104-49D5758A77F2}" type="sibTrans" cxnId="{473EE5C9-9CCA-43B9-BAFC-78A44DD48E8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C04093A-DC59-4433-8BF2-BAC6202EA08B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El efecto esta mediado por la bomba ATPasa Na/K. transporta el Na fuera de la célula a por la membrana baso lateral y hacía la sangre al mismo tiempo que bombea K al interior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E848760-D584-4682-A01D-7E1D16049AA7}" type="parTrans" cxnId="{25E05B1A-027A-4602-86C5-FCF2AA59B39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50682B6-CA08-427B-8ABD-2BBBF0F3083A}" type="sibTrans" cxnId="{25E05B1A-027A-4602-86C5-FCF2AA59B39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922FAB4-4901-444D-830A-7FE214164D3F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Ejerce efecto sobre las células principales de K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12C278B-CF74-4A00-9D56-087F45ED345C}" type="parTrans" cxnId="{4C21508B-A4B4-4B21-BABC-42BA3589760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A85EB8C-AEB6-4F15-B195-4CB3A70A1E9E}" type="sibTrans" cxnId="{4C21508B-A4B4-4B21-BABC-42BA3589760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CE119BB-96BA-469E-B829-17B2001DD1F3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Aumenta la permeabilidad luminal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F7B9C43-9057-4F9D-A5B3-91DBDE892A75}" type="parTrans" cxnId="{E79ED7E2-5F47-4506-AB5B-FAD4FB055DE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2929C6FC-C584-43A5-8E17-ECAE2F2477EA}" type="sibTrans" cxnId="{E79ED7E2-5F47-4506-AB5B-FAD4FB055DE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ECAE573-F884-4221-A7D7-B8781FD5D43E}" type="pres">
      <dgm:prSet presAssocID="{797D2A77-DFC9-46DF-B5CB-7446075F976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7895B41F-F2B7-455D-8A46-D95958C9D06B}" type="pres">
      <dgm:prSet presAssocID="{576489C3-E6EE-4FED-AB29-9ADF3A0CE4A8}" presName="parentText_1" presStyleLbl="node1" presStyleIdx="0" presStyleCnt="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12A27F-F70E-45BA-96A2-555F39E5B448}" type="pres">
      <dgm:prSet presAssocID="{576489C3-E6EE-4FED-AB29-9ADF3A0CE4A8}" presName="childText_1" presStyleLbl="node1" presStyleIdx="0" presStyleCnt="1" custScaleX="1262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EEDC602-3F27-4789-9FB3-F1E10803F2C8}" type="pres">
      <dgm:prSet presAssocID="{576489C3-E6EE-4FED-AB29-9ADF3A0CE4A8}" presName="accentShape_1" presStyleCnt="0"/>
      <dgm:spPr/>
    </dgm:pt>
    <dgm:pt modelId="{28C94240-7C13-4F79-B2AB-BF661F176B26}" type="pres">
      <dgm:prSet presAssocID="{576489C3-E6EE-4FED-AB29-9ADF3A0CE4A8}" presName="imageRepeatNode" presStyleLbl="node1" presStyleIdx="0" presStyleCnt="1" custScaleX="138914"/>
      <dgm:spPr/>
      <dgm:t>
        <a:bodyPr/>
        <a:lstStyle/>
        <a:p>
          <a:endParaRPr lang="es-MX"/>
        </a:p>
      </dgm:t>
    </dgm:pt>
  </dgm:ptLst>
  <dgm:cxnLst>
    <dgm:cxn modelId="{25E05B1A-027A-4602-86C5-FCF2AA59B39C}" srcId="{576489C3-E6EE-4FED-AB29-9ADF3A0CE4A8}" destId="{AC04093A-DC59-4433-8BF2-BAC6202EA08B}" srcOrd="0" destOrd="0" parTransId="{EE848760-D584-4682-A01D-7E1D16049AA7}" sibTransId="{350682B6-CA08-427B-8ABD-2BBBF0F3083A}"/>
    <dgm:cxn modelId="{473EE5C9-9CCA-43B9-BAFC-78A44DD48E85}" srcId="{797D2A77-DFC9-46DF-B5CB-7446075F976A}" destId="{576489C3-E6EE-4FED-AB29-9ADF3A0CE4A8}" srcOrd="0" destOrd="0" parTransId="{FC3B1E23-C331-4A95-8A2B-9AAFC388CDFC}" sibTransId="{CB456FD1-361F-46F4-A104-49D5758A77F2}"/>
    <dgm:cxn modelId="{ADFFF934-515D-41CC-B402-A895E26C7EF3}" type="presOf" srcId="{AC04093A-DC59-4433-8BF2-BAC6202EA08B}" destId="{3C12A27F-F70E-45BA-96A2-555F39E5B448}" srcOrd="0" destOrd="0" presId="urn:microsoft.com/office/officeart/2009/3/layout/BlockDescendingList"/>
    <dgm:cxn modelId="{4C21508B-A4B4-4B21-BABC-42BA35897606}" srcId="{AC04093A-DC59-4433-8BF2-BAC6202EA08B}" destId="{3922FAB4-4901-444D-830A-7FE214164D3F}" srcOrd="0" destOrd="0" parTransId="{812C278B-CF74-4A00-9D56-087F45ED345C}" sibTransId="{3A85EB8C-AEB6-4F15-B195-4CB3A70A1E9E}"/>
    <dgm:cxn modelId="{3C24A580-50FA-4FC0-AF23-6437DA89078F}" type="presOf" srcId="{3922FAB4-4901-444D-830A-7FE214164D3F}" destId="{3C12A27F-F70E-45BA-96A2-555F39E5B448}" srcOrd="0" destOrd="1" presId="urn:microsoft.com/office/officeart/2009/3/layout/BlockDescendingList"/>
    <dgm:cxn modelId="{8C3E2AAE-EA7A-4C1B-B054-59E3AB4C7EE3}" type="presOf" srcId="{576489C3-E6EE-4FED-AB29-9ADF3A0CE4A8}" destId="{7895B41F-F2B7-455D-8A46-D95958C9D06B}" srcOrd="0" destOrd="0" presId="urn:microsoft.com/office/officeart/2009/3/layout/BlockDescendingList"/>
    <dgm:cxn modelId="{A2E2D7A4-8C45-455E-8964-4F85B63E24C2}" type="presOf" srcId="{797D2A77-DFC9-46DF-B5CB-7446075F976A}" destId="{9ECAE573-F884-4221-A7D7-B8781FD5D43E}" srcOrd="0" destOrd="0" presId="urn:microsoft.com/office/officeart/2009/3/layout/BlockDescendingList"/>
    <dgm:cxn modelId="{DBB32A4A-2F2A-4348-B49F-03069574A129}" type="presOf" srcId="{ACE119BB-96BA-469E-B829-17B2001DD1F3}" destId="{3C12A27F-F70E-45BA-96A2-555F39E5B448}" srcOrd="0" destOrd="2" presId="urn:microsoft.com/office/officeart/2009/3/layout/BlockDescendingList"/>
    <dgm:cxn modelId="{9AAC9283-5C68-446B-83FD-42173688D38F}" type="presOf" srcId="{576489C3-E6EE-4FED-AB29-9ADF3A0CE4A8}" destId="{28C94240-7C13-4F79-B2AB-BF661F176B26}" srcOrd="1" destOrd="0" presId="urn:microsoft.com/office/officeart/2009/3/layout/BlockDescendingList"/>
    <dgm:cxn modelId="{E79ED7E2-5F47-4506-AB5B-FAD4FB055DE7}" srcId="{AC04093A-DC59-4433-8BF2-BAC6202EA08B}" destId="{ACE119BB-96BA-469E-B829-17B2001DD1F3}" srcOrd="1" destOrd="0" parTransId="{FF7B9C43-9057-4F9D-A5B3-91DBDE892A75}" sibTransId="{2929C6FC-C584-43A5-8E17-ECAE2F2477EA}"/>
    <dgm:cxn modelId="{A614EC38-77A2-45DF-8C5E-C4422BBEF1FA}" type="presParOf" srcId="{9ECAE573-F884-4221-A7D7-B8781FD5D43E}" destId="{7895B41F-F2B7-455D-8A46-D95958C9D06B}" srcOrd="0" destOrd="0" presId="urn:microsoft.com/office/officeart/2009/3/layout/BlockDescendingList"/>
    <dgm:cxn modelId="{CCF95B00-8BC3-46B6-9982-64053274F825}" type="presParOf" srcId="{9ECAE573-F884-4221-A7D7-B8781FD5D43E}" destId="{3C12A27F-F70E-45BA-96A2-555F39E5B448}" srcOrd="1" destOrd="0" presId="urn:microsoft.com/office/officeart/2009/3/layout/BlockDescendingList"/>
    <dgm:cxn modelId="{DC89A74B-565D-4B46-96C8-1F6ABED29A5C}" type="presParOf" srcId="{9ECAE573-F884-4221-A7D7-B8781FD5D43E}" destId="{7EEDC602-3F27-4789-9FB3-F1E10803F2C8}" srcOrd="2" destOrd="0" presId="urn:microsoft.com/office/officeart/2009/3/layout/BlockDescendingList"/>
    <dgm:cxn modelId="{CF66B1B3-C1C8-4E0B-AFC4-BBF341AABC3B}" type="presParOf" srcId="{7EEDC602-3F27-4789-9FB3-F1E10803F2C8}" destId="{28C94240-7C13-4F79-B2AB-BF661F176B26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3AD4F9-F16C-4548-AD54-ECB4F92150DE}" type="doc">
      <dgm:prSet loTypeId="urn:microsoft.com/office/officeart/2005/8/layout/cycle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MX"/>
        </a:p>
      </dgm:t>
    </dgm:pt>
    <dgm:pt modelId="{20213851-F76C-4832-8501-672F0A2928C3}">
      <dgm:prSet/>
      <dgm:spPr/>
      <dgm:t>
        <a:bodyPr/>
        <a:lstStyle/>
        <a:p>
          <a:pPr rtl="0"/>
          <a:r>
            <a:rPr lang="es-MX" dirty="0" smtClean="0"/>
            <a:t>La concentración de potasio en el líquido extracelular está regulada normalmente en unos 4,2 </a:t>
          </a:r>
          <a:r>
            <a:rPr lang="es-MX" dirty="0" err="1" smtClean="0"/>
            <a:t>mEq</a:t>
          </a:r>
          <a:r>
            <a:rPr lang="es-MX" dirty="0" smtClean="0"/>
            <a:t>/l y raramente aumenta o disminuye más de ±0,3 </a:t>
          </a:r>
          <a:r>
            <a:rPr lang="es-MX" dirty="0" err="1" smtClean="0"/>
            <a:t>mEq</a:t>
          </a:r>
          <a:r>
            <a:rPr lang="es-MX" dirty="0" smtClean="0"/>
            <a:t>/l.</a:t>
          </a:r>
          <a:endParaRPr lang="es-MX" dirty="0"/>
        </a:p>
      </dgm:t>
    </dgm:pt>
    <dgm:pt modelId="{5D08D79A-5923-4442-8BB7-C9E4AFAE3F98}" type="parTrans" cxnId="{FB663A34-8C97-4593-B25D-9A2A3376DB10}">
      <dgm:prSet/>
      <dgm:spPr/>
      <dgm:t>
        <a:bodyPr/>
        <a:lstStyle/>
        <a:p>
          <a:endParaRPr lang="es-MX"/>
        </a:p>
      </dgm:t>
    </dgm:pt>
    <dgm:pt modelId="{EECB827D-E9B3-4E81-A7E0-4666D4F59F14}" type="sibTrans" cxnId="{FB663A34-8C97-4593-B25D-9A2A3376DB10}">
      <dgm:prSet/>
      <dgm:spPr/>
      <dgm:t>
        <a:bodyPr/>
        <a:lstStyle/>
        <a:p>
          <a:endParaRPr lang="es-MX"/>
        </a:p>
      </dgm:t>
    </dgm:pt>
    <dgm:pt modelId="{A64D5144-264F-444F-A1ED-9CFAE2890EF4}" type="pres">
      <dgm:prSet presAssocID="{B83AD4F9-F16C-4548-AD54-ECB4F92150D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87B36D8-D271-408A-A286-9672D93A76D0}" type="pres">
      <dgm:prSet presAssocID="{20213851-F76C-4832-8501-672F0A2928C3}" presName="node" presStyleLbl="node1" presStyleIdx="0" presStyleCnt="1" custScaleX="13434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9732B50-736F-49FE-9D2D-BDDA974F80D7}" type="presOf" srcId="{B83AD4F9-F16C-4548-AD54-ECB4F92150DE}" destId="{A64D5144-264F-444F-A1ED-9CFAE2890EF4}" srcOrd="0" destOrd="0" presId="urn:microsoft.com/office/officeart/2005/8/layout/cycle5"/>
    <dgm:cxn modelId="{FB663A34-8C97-4593-B25D-9A2A3376DB10}" srcId="{B83AD4F9-F16C-4548-AD54-ECB4F92150DE}" destId="{20213851-F76C-4832-8501-672F0A2928C3}" srcOrd="0" destOrd="0" parTransId="{5D08D79A-5923-4442-8BB7-C9E4AFAE3F98}" sibTransId="{EECB827D-E9B3-4E81-A7E0-4666D4F59F14}"/>
    <dgm:cxn modelId="{C114DEBB-4D60-494B-9460-77DCEFAF5D2F}" type="presOf" srcId="{20213851-F76C-4832-8501-672F0A2928C3}" destId="{E87B36D8-D271-408A-A286-9672D93A76D0}" srcOrd="0" destOrd="0" presId="urn:microsoft.com/office/officeart/2005/8/layout/cycle5"/>
    <dgm:cxn modelId="{9E449115-A9B3-494B-B252-C3DD5DA5F903}" type="presParOf" srcId="{A64D5144-264F-444F-A1ED-9CFAE2890EF4}" destId="{E87B36D8-D271-408A-A286-9672D93A76D0}" srcOrd="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635EB24-A23F-43C9-A972-B6838E2349F7}" type="doc">
      <dgm:prSet loTypeId="urn:microsoft.com/office/officeart/2005/8/layout/gear1" loCatId="cycle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3A604147-6AAB-4801-A7FC-3C3A874245D9}">
      <dgm:prSet custT="1"/>
      <dgm:spPr/>
      <dgm:t>
        <a:bodyPr/>
        <a:lstStyle/>
        <a:p>
          <a:pPr rtl="0"/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La secreción de aldosterona esta regulada por el K. Un aumento de 3 </a:t>
          </a:r>
          <a:r>
            <a:rPr lang="es-MX" sz="16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mEq</a:t>
          </a:r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/l puede aumentar la concentración de aldosterona casi 0 hasta 60 </a:t>
          </a:r>
          <a:r>
            <a:rPr lang="es-MX" sz="16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ng</a:t>
          </a:r>
          <a:r>
            <a:rPr lang="es-MX" sz="16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/100 ml. </a:t>
          </a:r>
          <a:endParaRPr lang="es-MX" sz="1600" dirty="0" smtClean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rtl="0"/>
          <a:r>
            <a:rPr lang="es-MX" sz="1600" b="1" i="1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Otro factor que aumente su reproducción?</a:t>
          </a:r>
          <a:endParaRPr lang="es-MX" sz="1600" b="1" i="1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B47FB3E-3178-4C8E-830D-A8088632532C}" type="parTrans" cxnId="{6612F915-0A7F-4187-9D6F-EC109B66BBEA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63E5836-ACE4-44C6-8045-A988F495D4A0}" type="sibTrans" cxnId="{6612F915-0A7F-4187-9D6F-EC109B66BBEA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F0BE60E-348E-43F5-996E-289E935B809A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Bloqueo del sistema de retroalimentación de la aldosterona afecta mucho al control de la </a:t>
          </a:r>
          <a:r>
            <a:rPr lang="es-MX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concentracón</a:t>
          </a:r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de K.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B90098D-9710-4D25-AECE-5298ADDF06E8}" type="parTrans" cxnId="{2D0D71CB-8EED-4096-B86E-026363DDACB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E9C3E9F-C22D-435F-B2D2-2DF946691253}" type="sibTrans" cxnId="{2D0D71CB-8EED-4096-B86E-026363DDACB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BC281A6-24BA-40C3-BD33-C8B321A4869F}">
      <dgm:prSet custT="1"/>
      <dgm:spPr/>
      <dgm:t>
        <a:bodyPr/>
        <a:lstStyle/>
        <a:p>
          <a:pPr rtl="0"/>
          <a:r>
            <a:rPr lang="es-MX" sz="1200" i="1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Síndrome de Addison</a:t>
          </a:r>
          <a:r>
            <a:rPr lang="es-MX" sz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:  No se secreta  aldosterona y la secreción de </a:t>
          </a:r>
          <a:r>
            <a:rPr lang="es-MX" sz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Na</a:t>
          </a:r>
          <a:r>
            <a:rPr lang="es-MX" sz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se reduce</a:t>
          </a:r>
          <a:endParaRPr lang="es-MX" sz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965DEEF-5DBD-409A-83F3-71586A8C282D}" type="parTrans" cxnId="{9DA53798-672F-47DA-A252-0913F07237B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0666A60-2DA3-4725-B244-C87A4747FA8C}" type="sibTrans" cxnId="{9DA53798-672F-47DA-A252-0913F07237B6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57E5249-7EAB-4F74-BA4B-C2F2F0496020}">
      <dgm:prSet custT="1"/>
      <dgm:spPr/>
      <dgm:t>
        <a:bodyPr/>
        <a:lstStyle/>
        <a:p>
          <a:pPr rtl="0"/>
          <a:r>
            <a:rPr lang="es-MX" sz="1200" i="1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Aldosteronismo</a:t>
          </a:r>
          <a:r>
            <a:rPr lang="es-MX" sz="1200" i="1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primario</a:t>
          </a:r>
          <a:r>
            <a:rPr lang="es-MX" sz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: Aumento en secreción de aldosterona </a:t>
          </a:r>
          <a:endParaRPr lang="es-MX" sz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45443C5-8637-49E8-9A62-3AAC0CF84A05}" type="parTrans" cxnId="{6A9DC9C6-FB8C-45EC-9400-75F5F92C5E8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CF2AFF19-81DB-4256-91F4-E7372A703DD7}" type="sibTrans" cxnId="{6A9DC9C6-FB8C-45EC-9400-75F5F92C5E8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186B80E-DFCB-4BBA-AC16-E528C1F80B15}" type="pres">
      <dgm:prSet presAssocID="{1635EB24-A23F-43C9-A972-B6838E2349F7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92C52B5-6916-48AD-A6A6-B6D0F478871A}" type="pres">
      <dgm:prSet presAssocID="{3A604147-6AAB-4801-A7FC-3C3A874245D9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51ECD63-6971-49A1-8DDF-F3A04D7F52BF}" type="pres">
      <dgm:prSet presAssocID="{3A604147-6AAB-4801-A7FC-3C3A874245D9}" presName="gear1srcNode" presStyleLbl="node1" presStyleIdx="0" presStyleCnt="2"/>
      <dgm:spPr/>
      <dgm:t>
        <a:bodyPr/>
        <a:lstStyle/>
        <a:p>
          <a:endParaRPr lang="es-MX"/>
        </a:p>
      </dgm:t>
    </dgm:pt>
    <dgm:pt modelId="{5447DB30-6870-4AA2-8C0D-8036B26903DF}" type="pres">
      <dgm:prSet presAssocID="{3A604147-6AAB-4801-A7FC-3C3A874245D9}" presName="gear1dstNode" presStyleLbl="node1" presStyleIdx="0" presStyleCnt="2"/>
      <dgm:spPr/>
      <dgm:t>
        <a:bodyPr/>
        <a:lstStyle/>
        <a:p>
          <a:endParaRPr lang="es-MX"/>
        </a:p>
      </dgm:t>
    </dgm:pt>
    <dgm:pt modelId="{421862A6-EF21-40D4-97A8-AF0179A1B4F5}" type="pres">
      <dgm:prSet presAssocID="{FF0BE60E-348E-43F5-996E-289E935B809A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808B37D-AD28-4089-9260-D193C2F3010D}" type="pres">
      <dgm:prSet presAssocID="{FF0BE60E-348E-43F5-996E-289E935B809A}" presName="gear2srcNode" presStyleLbl="node1" presStyleIdx="1" presStyleCnt="2"/>
      <dgm:spPr/>
      <dgm:t>
        <a:bodyPr/>
        <a:lstStyle/>
        <a:p>
          <a:endParaRPr lang="es-MX"/>
        </a:p>
      </dgm:t>
    </dgm:pt>
    <dgm:pt modelId="{01813F5D-2675-47F1-8A61-23C07A7F43DF}" type="pres">
      <dgm:prSet presAssocID="{FF0BE60E-348E-43F5-996E-289E935B809A}" presName="gear2dstNode" presStyleLbl="node1" presStyleIdx="1" presStyleCnt="2"/>
      <dgm:spPr/>
      <dgm:t>
        <a:bodyPr/>
        <a:lstStyle/>
        <a:p>
          <a:endParaRPr lang="es-MX"/>
        </a:p>
      </dgm:t>
    </dgm:pt>
    <dgm:pt modelId="{9BE5CAD0-EC8E-4F5B-8CFE-4B57C3D0053F}" type="pres">
      <dgm:prSet presAssocID="{FF0BE60E-348E-43F5-996E-289E935B809A}" presName="gear2ch" presStyleLbl="fgAcc1" presStyleIdx="0" presStyleCnt="1" custScaleY="63676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76AFDB7-5178-417B-896B-15EEA53F4279}" type="pres">
      <dgm:prSet presAssocID="{F63E5836-ACE4-44C6-8045-A988F495D4A0}" presName="connector1" presStyleLbl="sibTrans2D1" presStyleIdx="0" presStyleCnt="2"/>
      <dgm:spPr/>
      <dgm:t>
        <a:bodyPr/>
        <a:lstStyle/>
        <a:p>
          <a:endParaRPr lang="es-MX"/>
        </a:p>
      </dgm:t>
    </dgm:pt>
    <dgm:pt modelId="{207A91DD-1CF2-4C97-91C8-59B6F94ECBB0}" type="pres">
      <dgm:prSet presAssocID="{3E9C3E9F-C22D-435F-B2D2-2DF946691253}" presName="connector2" presStyleLbl="sibTrans2D1" presStyleIdx="1" presStyleCnt="2"/>
      <dgm:spPr/>
      <dgm:t>
        <a:bodyPr/>
        <a:lstStyle/>
        <a:p>
          <a:endParaRPr lang="es-MX"/>
        </a:p>
      </dgm:t>
    </dgm:pt>
  </dgm:ptLst>
  <dgm:cxnLst>
    <dgm:cxn modelId="{6A9DC9C6-FB8C-45EC-9400-75F5F92C5E8C}" srcId="{FF0BE60E-348E-43F5-996E-289E935B809A}" destId="{457E5249-7EAB-4F74-BA4B-C2F2F0496020}" srcOrd="1" destOrd="0" parTransId="{745443C5-8637-49E8-9A62-3AAC0CF84A05}" sibTransId="{CF2AFF19-81DB-4256-91F4-E7372A703DD7}"/>
    <dgm:cxn modelId="{106EE028-5904-4348-BDC6-6BEF622946A2}" type="presOf" srcId="{F63E5836-ACE4-44C6-8045-A988F495D4A0}" destId="{076AFDB7-5178-417B-896B-15EEA53F4279}" srcOrd="0" destOrd="0" presId="urn:microsoft.com/office/officeart/2005/8/layout/gear1"/>
    <dgm:cxn modelId="{754D009A-5EF6-4AA2-B457-ABAD115F9555}" type="presOf" srcId="{457E5249-7EAB-4F74-BA4B-C2F2F0496020}" destId="{9BE5CAD0-EC8E-4F5B-8CFE-4B57C3D0053F}" srcOrd="0" destOrd="1" presId="urn:microsoft.com/office/officeart/2005/8/layout/gear1"/>
    <dgm:cxn modelId="{7A8CFC1E-8B42-4881-9E2A-E1E8465D2CDD}" type="presOf" srcId="{9BC281A6-24BA-40C3-BD33-C8B321A4869F}" destId="{9BE5CAD0-EC8E-4F5B-8CFE-4B57C3D0053F}" srcOrd="0" destOrd="0" presId="urn:microsoft.com/office/officeart/2005/8/layout/gear1"/>
    <dgm:cxn modelId="{820B17AE-6ED8-41BB-8AE2-D00DF7EF0233}" type="presOf" srcId="{3E9C3E9F-C22D-435F-B2D2-2DF946691253}" destId="{207A91DD-1CF2-4C97-91C8-59B6F94ECBB0}" srcOrd="0" destOrd="0" presId="urn:microsoft.com/office/officeart/2005/8/layout/gear1"/>
    <dgm:cxn modelId="{15722C95-CE59-4FCB-AB1B-2C0B08461B36}" type="presOf" srcId="{3A604147-6AAB-4801-A7FC-3C3A874245D9}" destId="{F92C52B5-6916-48AD-A6A6-B6D0F478871A}" srcOrd="0" destOrd="0" presId="urn:microsoft.com/office/officeart/2005/8/layout/gear1"/>
    <dgm:cxn modelId="{FE9CC33C-A6A1-4CEE-B4AE-8F858131669E}" type="presOf" srcId="{1635EB24-A23F-43C9-A972-B6838E2349F7}" destId="{7186B80E-DFCB-4BBA-AC16-E528C1F80B15}" srcOrd="0" destOrd="0" presId="urn:microsoft.com/office/officeart/2005/8/layout/gear1"/>
    <dgm:cxn modelId="{92E52E01-BEC6-4E13-B74B-E5776B01A4F5}" type="presOf" srcId="{FF0BE60E-348E-43F5-996E-289E935B809A}" destId="{01813F5D-2675-47F1-8A61-23C07A7F43DF}" srcOrd="2" destOrd="0" presId="urn:microsoft.com/office/officeart/2005/8/layout/gear1"/>
    <dgm:cxn modelId="{2D0D71CB-8EED-4096-B86E-026363DDACB6}" srcId="{1635EB24-A23F-43C9-A972-B6838E2349F7}" destId="{FF0BE60E-348E-43F5-996E-289E935B809A}" srcOrd="1" destOrd="0" parTransId="{FB90098D-9710-4D25-AECE-5298ADDF06E8}" sibTransId="{3E9C3E9F-C22D-435F-B2D2-2DF946691253}"/>
    <dgm:cxn modelId="{526D00F4-A121-40FD-B254-19A138555B6E}" type="presOf" srcId="{3A604147-6AAB-4801-A7FC-3C3A874245D9}" destId="{5447DB30-6870-4AA2-8C0D-8036B26903DF}" srcOrd="2" destOrd="0" presId="urn:microsoft.com/office/officeart/2005/8/layout/gear1"/>
    <dgm:cxn modelId="{9DA53798-672F-47DA-A252-0913F07237B6}" srcId="{FF0BE60E-348E-43F5-996E-289E935B809A}" destId="{9BC281A6-24BA-40C3-BD33-C8B321A4869F}" srcOrd="0" destOrd="0" parTransId="{A965DEEF-5DBD-409A-83F3-71586A8C282D}" sibTransId="{40666A60-2DA3-4725-B244-C87A4747FA8C}"/>
    <dgm:cxn modelId="{1717EEED-D964-492F-ABD9-53F87A259E5A}" type="presOf" srcId="{3A604147-6AAB-4801-A7FC-3C3A874245D9}" destId="{451ECD63-6971-49A1-8DDF-F3A04D7F52BF}" srcOrd="1" destOrd="0" presId="urn:microsoft.com/office/officeart/2005/8/layout/gear1"/>
    <dgm:cxn modelId="{F25C5961-B5BC-483B-9E5E-4540743A9066}" type="presOf" srcId="{FF0BE60E-348E-43F5-996E-289E935B809A}" destId="{421862A6-EF21-40D4-97A8-AF0179A1B4F5}" srcOrd="0" destOrd="0" presId="urn:microsoft.com/office/officeart/2005/8/layout/gear1"/>
    <dgm:cxn modelId="{49686394-6774-4E85-B9E4-F8E1CAE868DB}" type="presOf" srcId="{FF0BE60E-348E-43F5-996E-289E935B809A}" destId="{6808B37D-AD28-4089-9260-D193C2F3010D}" srcOrd="1" destOrd="0" presId="urn:microsoft.com/office/officeart/2005/8/layout/gear1"/>
    <dgm:cxn modelId="{6612F915-0A7F-4187-9D6F-EC109B66BBEA}" srcId="{1635EB24-A23F-43C9-A972-B6838E2349F7}" destId="{3A604147-6AAB-4801-A7FC-3C3A874245D9}" srcOrd="0" destOrd="0" parTransId="{BB47FB3E-3178-4C8E-830D-A8088632532C}" sibTransId="{F63E5836-ACE4-44C6-8045-A988F495D4A0}"/>
    <dgm:cxn modelId="{EF82AABA-6E5A-4871-8437-2B15523CA9B4}" type="presParOf" srcId="{7186B80E-DFCB-4BBA-AC16-E528C1F80B15}" destId="{F92C52B5-6916-48AD-A6A6-B6D0F478871A}" srcOrd="0" destOrd="0" presId="urn:microsoft.com/office/officeart/2005/8/layout/gear1"/>
    <dgm:cxn modelId="{439031FA-31C7-4048-B009-CBAC488A7A53}" type="presParOf" srcId="{7186B80E-DFCB-4BBA-AC16-E528C1F80B15}" destId="{451ECD63-6971-49A1-8DDF-F3A04D7F52BF}" srcOrd="1" destOrd="0" presId="urn:microsoft.com/office/officeart/2005/8/layout/gear1"/>
    <dgm:cxn modelId="{E64AEDDA-04EA-4B6A-B6D8-F1B74ECC6BF2}" type="presParOf" srcId="{7186B80E-DFCB-4BBA-AC16-E528C1F80B15}" destId="{5447DB30-6870-4AA2-8C0D-8036B26903DF}" srcOrd="2" destOrd="0" presId="urn:microsoft.com/office/officeart/2005/8/layout/gear1"/>
    <dgm:cxn modelId="{518F82AE-6C70-4188-A187-D76E67643FFC}" type="presParOf" srcId="{7186B80E-DFCB-4BBA-AC16-E528C1F80B15}" destId="{421862A6-EF21-40D4-97A8-AF0179A1B4F5}" srcOrd="3" destOrd="0" presId="urn:microsoft.com/office/officeart/2005/8/layout/gear1"/>
    <dgm:cxn modelId="{44BCDC0D-105E-4881-9105-83C4205635E9}" type="presParOf" srcId="{7186B80E-DFCB-4BBA-AC16-E528C1F80B15}" destId="{6808B37D-AD28-4089-9260-D193C2F3010D}" srcOrd="4" destOrd="0" presId="urn:microsoft.com/office/officeart/2005/8/layout/gear1"/>
    <dgm:cxn modelId="{6735D790-C224-4D23-9FA1-1E9DCFFD669A}" type="presParOf" srcId="{7186B80E-DFCB-4BBA-AC16-E528C1F80B15}" destId="{01813F5D-2675-47F1-8A61-23C07A7F43DF}" srcOrd="5" destOrd="0" presId="urn:microsoft.com/office/officeart/2005/8/layout/gear1"/>
    <dgm:cxn modelId="{C7FCC7A9-3170-468B-AA20-2678B87F1A86}" type="presParOf" srcId="{7186B80E-DFCB-4BBA-AC16-E528C1F80B15}" destId="{9BE5CAD0-EC8E-4F5B-8CFE-4B57C3D0053F}" srcOrd="6" destOrd="0" presId="urn:microsoft.com/office/officeart/2005/8/layout/gear1"/>
    <dgm:cxn modelId="{DF2813D7-24E4-449E-A1EB-512BE4E899B8}" type="presParOf" srcId="{7186B80E-DFCB-4BBA-AC16-E528C1F80B15}" destId="{076AFDB7-5178-417B-896B-15EEA53F4279}" srcOrd="7" destOrd="0" presId="urn:microsoft.com/office/officeart/2005/8/layout/gear1"/>
    <dgm:cxn modelId="{C1B2D1B1-BD57-4386-810A-187FE8946A12}" type="presParOf" srcId="{7186B80E-DFCB-4BBA-AC16-E528C1F80B15}" destId="{207A91DD-1CF2-4C97-91C8-59B6F94ECBB0}" srcOrd="8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B10CB7D-F399-446D-8D75-F633C705B9A4}" type="doc">
      <dgm:prSet loTypeId="urn:microsoft.com/office/officeart/2008/layout/AlternatingHexagons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s-MX"/>
        </a:p>
      </dgm:t>
    </dgm:pt>
    <dgm:pt modelId="{91DEF4CE-1C30-4064-B3FE-311DCB4E6DC3}">
      <dgm:prSet/>
      <dgm:spPr/>
      <dgm:t>
        <a:bodyPr/>
        <a:lstStyle/>
        <a:p>
          <a:pPr rtl="0"/>
          <a:r>
            <a:rPr lang="es-MX" smtClean="0"/>
            <a:t>El aumento de flujo tubular distal estimula la secreción de K.</a:t>
          </a:r>
          <a:endParaRPr lang="es-MX"/>
        </a:p>
      </dgm:t>
    </dgm:pt>
    <dgm:pt modelId="{6A6E5344-4DEC-4473-BB3E-0C476DCCBBBE}" type="parTrans" cxnId="{7667AFCA-0B98-49F8-B266-2679EF53C80F}">
      <dgm:prSet/>
      <dgm:spPr/>
      <dgm:t>
        <a:bodyPr/>
        <a:lstStyle/>
        <a:p>
          <a:endParaRPr lang="es-MX"/>
        </a:p>
      </dgm:t>
    </dgm:pt>
    <dgm:pt modelId="{95B1901C-2347-4AE5-9715-21EDC3A1C90B}" type="sibTrans" cxnId="{7667AFCA-0B98-49F8-B266-2679EF53C80F}">
      <dgm:prSet/>
      <dgm:spPr/>
      <dgm:t>
        <a:bodyPr/>
        <a:lstStyle/>
        <a:p>
          <a:endParaRPr lang="es-MX"/>
        </a:p>
      </dgm:t>
    </dgm:pt>
    <dgm:pt modelId="{0BEDE204-A702-49BB-A2EC-7DFE8F29EFBC}">
      <dgm:prSet/>
      <dgm:spPr/>
      <dgm:t>
        <a:bodyPr/>
        <a:lstStyle/>
        <a:p>
          <a:pPr rtl="0"/>
          <a:r>
            <a:rPr lang="es-MX" smtClean="0"/>
            <a:t>Acidosis aguda reduce la secreción de K. </a:t>
          </a:r>
          <a:endParaRPr lang="es-MX"/>
        </a:p>
      </dgm:t>
    </dgm:pt>
    <dgm:pt modelId="{0BD66197-BFA2-4A25-85FD-1F4A2B08B1B5}" type="parTrans" cxnId="{7514E2EB-4C36-4AD0-B1C2-80DFB4042916}">
      <dgm:prSet/>
      <dgm:spPr/>
      <dgm:t>
        <a:bodyPr/>
        <a:lstStyle/>
        <a:p>
          <a:endParaRPr lang="es-MX"/>
        </a:p>
      </dgm:t>
    </dgm:pt>
    <dgm:pt modelId="{DE5246DF-22F6-4636-9049-7C6CB9EE79CB}" type="sibTrans" cxnId="{7514E2EB-4C36-4AD0-B1C2-80DFB4042916}">
      <dgm:prSet/>
      <dgm:spPr/>
      <dgm:t>
        <a:bodyPr/>
        <a:lstStyle/>
        <a:p>
          <a:endParaRPr lang="es-MX"/>
        </a:p>
      </dgm:t>
    </dgm:pt>
    <dgm:pt modelId="{F40ABDCA-4538-4EA5-996C-7971594C304D}">
      <dgm:prSet/>
      <dgm:spPr/>
      <dgm:t>
        <a:bodyPr/>
        <a:lstStyle/>
        <a:p>
          <a:pPr rtl="0"/>
          <a:r>
            <a:rPr lang="es-MX" dirty="0" smtClean="0"/>
            <a:t>Acidosis: Aumento H+ reducen la secreción de K</a:t>
          </a:r>
          <a:endParaRPr lang="es-MX" dirty="0"/>
        </a:p>
      </dgm:t>
    </dgm:pt>
    <dgm:pt modelId="{E1E4704C-AE29-4D60-B145-D15EC5C3BD9E}" type="parTrans" cxnId="{C8550903-EC36-4C15-99B7-CB21972A2937}">
      <dgm:prSet/>
      <dgm:spPr/>
      <dgm:t>
        <a:bodyPr/>
        <a:lstStyle/>
        <a:p>
          <a:endParaRPr lang="es-MX"/>
        </a:p>
      </dgm:t>
    </dgm:pt>
    <dgm:pt modelId="{1D89D241-5179-45E2-8A04-D1F140E0D881}" type="sibTrans" cxnId="{C8550903-EC36-4C15-99B7-CB21972A2937}">
      <dgm:prSet/>
      <dgm:spPr/>
      <dgm:t>
        <a:bodyPr/>
        <a:lstStyle/>
        <a:p>
          <a:endParaRPr lang="es-MX"/>
        </a:p>
      </dgm:t>
    </dgm:pt>
    <dgm:pt modelId="{508A95F3-48AF-4E8E-BD9C-57318EBEAF9E}">
      <dgm:prSet/>
      <dgm:spPr/>
      <dgm:t>
        <a:bodyPr/>
        <a:lstStyle/>
        <a:p>
          <a:pPr rtl="0"/>
          <a:r>
            <a:rPr lang="es-MX" smtClean="0"/>
            <a:t>Alcalosis: Diminución H+ aumenta la secreción de K</a:t>
          </a:r>
          <a:endParaRPr lang="es-MX"/>
        </a:p>
      </dgm:t>
    </dgm:pt>
    <dgm:pt modelId="{165F12AE-7A98-4177-BA3A-DD13FE2E7C5C}" type="parTrans" cxnId="{B72D3DD8-BC08-4975-B71D-0F4A176BA386}">
      <dgm:prSet/>
      <dgm:spPr/>
      <dgm:t>
        <a:bodyPr/>
        <a:lstStyle/>
        <a:p>
          <a:endParaRPr lang="es-MX"/>
        </a:p>
      </dgm:t>
    </dgm:pt>
    <dgm:pt modelId="{737767B3-8530-4014-A830-F09298E6BB04}" type="sibTrans" cxnId="{B72D3DD8-BC08-4975-B71D-0F4A176BA386}">
      <dgm:prSet/>
      <dgm:spPr/>
      <dgm:t>
        <a:bodyPr/>
        <a:lstStyle/>
        <a:p>
          <a:endParaRPr lang="es-MX"/>
        </a:p>
      </dgm:t>
    </dgm:pt>
    <dgm:pt modelId="{28889839-1736-474C-B977-623876D436B7}">
      <dgm:prSet/>
      <dgm:spPr/>
      <dgm:t>
        <a:bodyPr/>
        <a:lstStyle/>
        <a:p>
          <a:pPr rtl="0"/>
          <a:r>
            <a:rPr lang="es-MX" smtClean="0"/>
            <a:t>Iones H+ provocan inhibición bomba ATPasa  Na/K y de la difusión pasiva de este. </a:t>
          </a:r>
          <a:endParaRPr lang="es-MX"/>
        </a:p>
      </dgm:t>
    </dgm:pt>
    <dgm:pt modelId="{1B81D53E-2DE9-44BE-B922-796C05833B4F}" type="parTrans" cxnId="{C7E0699E-C13C-4227-B082-3511C4B3C7D6}">
      <dgm:prSet/>
      <dgm:spPr/>
      <dgm:t>
        <a:bodyPr/>
        <a:lstStyle/>
        <a:p>
          <a:endParaRPr lang="es-MX"/>
        </a:p>
      </dgm:t>
    </dgm:pt>
    <dgm:pt modelId="{DD3F5D78-E816-4112-B580-000B8D95CB9D}" type="sibTrans" cxnId="{C7E0699E-C13C-4227-B082-3511C4B3C7D6}">
      <dgm:prSet/>
      <dgm:spPr/>
      <dgm:t>
        <a:bodyPr/>
        <a:lstStyle/>
        <a:p>
          <a:endParaRPr lang="es-MX"/>
        </a:p>
      </dgm:t>
    </dgm:pt>
    <dgm:pt modelId="{6111EB5E-1971-4033-AF59-BEDAEA1CB2B6}" type="pres">
      <dgm:prSet presAssocID="{AB10CB7D-F399-446D-8D75-F633C705B9A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C07B2018-1EA3-4B15-8043-1A6ADDF67907}" type="pres">
      <dgm:prSet presAssocID="{91DEF4CE-1C30-4064-B3FE-311DCB4E6DC3}" presName="composite" presStyleCnt="0"/>
      <dgm:spPr/>
    </dgm:pt>
    <dgm:pt modelId="{D69318B4-D755-4B40-ACC6-91D8B80B4161}" type="pres">
      <dgm:prSet presAssocID="{91DEF4CE-1C30-4064-B3FE-311DCB4E6DC3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A156960-14CA-4983-B7F4-E3C611CD6830}" type="pres">
      <dgm:prSet presAssocID="{91DEF4CE-1C30-4064-B3FE-311DCB4E6DC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A106BD2-EF3D-42F0-AAF1-52E9ABCD0EC3}" type="pres">
      <dgm:prSet presAssocID="{91DEF4CE-1C30-4064-B3FE-311DCB4E6DC3}" presName="BalanceSpacing" presStyleCnt="0"/>
      <dgm:spPr/>
    </dgm:pt>
    <dgm:pt modelId="{AA3562DC-C6F4-49BD-864D-54D02DC5D0C0}" type="pres">
      <dgm:prSet presAssocID="{91DEF4CE-1C30-4064-B3FE-311DCB4E6DC3}" presName="BalanceSpacing1" presStyleCnt="0"/>
      <dgm:spPr/>
    </dgm:pt>
    <dgm:pt modelId="{9DE0CB4B-F2CE-4078-80BE-3697744FB105}" type="pres">
      <dgm:prSet presAssocID="{95B1901C-2347-4AE5-9715-21EDC3A1C90B}" presName="Accent1Text" presStyleLbl="node1" presStyleIdx="1" presStyleCnt="6"/>
      <dgm:spPr/>
      <dgm:t>
        <a:bodyPr/>
        <a:lstStyle/>
        <a:p>
          <a:endParaRPr lang="es-MX"/>
        </a:p>
      </dgm:t>
    </dgm:pt>
    <dgm:pt modelId="{09957FF1-F9E6-4700-AEC6-8FC554D5E94B}" type="pres">
      <dgm:prSet presAssocID="{95B1901C-2347-4AE5-9715-21EDC3A1C90B}" presName="spaceBetweenRectangles" presStyleCnt="0"/>
      <dgm:spPr/>
    </dgm:pt>
    <dgm:pt modelId="{17AFCB44-ACAC-4491-85B1-6156CC235523}" type="pres">
      <dgm:prSet presAssocID="{0BEDE204-A702-49BB-A2EC-7DFE8F29EFBC}" presName="composite" presStyleCnt="0"/>
      <dgm:spPr/>
    </dgm:pt>
    <dgm:pt modelId="{55B4F56D-5804-429D-B12C-355BF1541803}" type="pres">
      <dgm:prSet presAssocID="{0BEDE204-A702-49BB-A2EC-7DFE8F29EFBC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ED648C3-7F65-4286-9595-5712F8B211C6}" type="pres">
      <dgm:prSet presAssocID="{0BEDE204-A702-49BB-A2EC-7DFE8F29EFBC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5FEAF97-1FED-45BE-92E4-84BD5B9A5311}" type="pres">
      <dgm:prSet presAssocID="{0BEDE204-A702-49BB-A2EC-7DFE8F29EFBC}" presName="BalanceSpacing" presStyleCnt="0"/>
      <dgm:spPr/>
    </dgm:pt>
    <dgm:pt modelId="{B1B4D6C1-A964-4FE9-B8C9-2FDB30A71A3B}" type="pres">
      <dgm:prSet presAssocID="{0BEDE204-A702-49BB-A2EC-7DFE8F29EFBC}" presName="BalanceSpacing1" presStyleCnt="0"/>
      <dgm:spPr/>
    </dgm:pt>
    <dgm:pt modelId="{1A7EF5E7-67C9-4AF0-A990-E84753666732}" type="pres">
      <dgm:prSet presAssocID="{DE5246DF-22F6-4636-9049-7C6CB9EE79CB}" presName="Accent1Text" presStyleLbl="node1" presStyleIdx="3" presStyleCnt="6"/>
      <dgm:spPr/>
      <dgm:t>
        <a:bodyPr/>
        <a:lstStyle/>
        <a:p>
          <a:endParaRPr lang="es-MX"/>
        </a:p>
      </dgm:t>
    </dgm:pt>
    <dgm:pt modelId="{81166BD1-094A-4667-9F84-1C921D68A7AA}" type="pres">
      <dgm:prSet presAssocID="{DE5246DF-22F6-4636-9049-7C6CB9EE79CB}" presName="spaceBetweenRectangles" presStyleCnt="0"/>
      <dgm:spPr/>
    </dgm:pt>
    <dgm:pt modelId="{67B9F2E6-C1BD-4C98-A62E-A61A2D77516F}" type="pres">
      <dgm:prSet presAssocID="{28889839-1736-474C-B977-623876D436B7}" presName="composite" presStyleCnt="0"/>
      <dgm:spPr/>
    </dgm:pt>
    <dgm:pt modelId="{2E13E080-6F5D-4D15-8C9C-E34A6E047C27}" type="pres">
      <dgm:prSet presAssocID="{28889839-1736-474C-B977-623876D436B7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1E54380-9824-421E-BF29-27D5AE09BBA1}" type="pres">
      <dgm:prSet presAssocID="{28889839-1736-474C-B977-623876D436B7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AF0345E2-8D86-4F59-B290-1AE78352F3F5}" type="pres">
      <dgm:prSet presAssocID="{28889839-1736-474C-B977-623876D436B7}" presName="BalanceSpacing" presStyleCnt="0"/>
      <dgm:spPr/>
    </dgm:pt>
    <dgm:pt modelId="{34633EFF-383E-4287-805C-D2F033C51443}" type="pres">
      <dgm:prSet presAssocID="{28889839-1736-474C-B977-623876D436B7}" presName="BalanceSpacing1" presStyleCnt="0"/>
      <dgm:spPr/>
    </dgm:pt>
    <dgm:pt modelId="{36439697-3E1C-4DB2-A966-93FAD18E860D}" type="pres">
      <dgm:prSet presAssocID="{DD3F5D78-E816-4112-B580-000B8D95CB9D}" presName="Accent1Text" presStyleLbl="node1" presStyleIdx="5" presStyleCnt="6"/>
      <dgm:spPr/>
      <dgm:t>
        <a:bodyPr/>
        <a:lstStyle/>
        <a:p>
          <a:endParaRPr lang="es-MX"/>
        </a:p>
      </dgm:t>
    </dgm:pt>
  </dgm:ptLst>
  <dgm:cxnLst>
    <dgm:cxn modelId="{8DDB5F1D-D39D-47FD-8D69-CB23700A07CC}" type="presOf" srcId="{28889839-1736-474C-B977-623876D436B7}" destId="{2E13E080-6F5D-4D15-8C9C-E34A6E047C27}" srcOrd="0" destOrd="0" presId="urn:microsoft.com/office/officeart/2008/layout/AlternatingHexagons"/>
    <dgm:cxn modelId="{35591F71-BA31-48F5-90C6-FDEBE8A07580}" type="presOf" srcId="{95B1901C-2347-4AE5-9715-21EDC3A1C90B}" destId="{9DE0CB4B-F2CE-4078-80BE-3697744FB105}" srcOrd="0" destOrd="0" presId="urn:microsoft.com/office/officeart/2008/layout/AlternatingHexagons"/>
    <dgm:cxn modelId="{E5B448FB-5D95-4D81-886A-77BB547C1B92}" type="presOf" srcId="{508A95F3-48AF-4E8E-BD9C-57318EBEAF9E}" destId="{4ED648C3-7F65-4286-9595-5712F8B211C6}" srcOrd="0" destOrd="1" presId="urn:microsoft.com/office/officeart/2008/layout/AlternatingHexagons"/>
    <dgm:cxn modelId="{7A986F6F-2988-4E5C-B67F-31620B4C3EB7}" type="presOf" srcId="{0BEDE204-A702-49BB-A2EC-7DFE8F29EFBC}" destId="{55B4F56D-5804-429D-B12C-355BF1541803}" srcOrd="0" destOrd="0" presId="urn:microsoft.com/office/officeart/2008/layout/AlternatingHexagons"/>
    <dgm:cxn modelId="{F16F5C79-ACE9-4D48-9955-FCB6D148D3C7}" type="presOf" srcId="{DD3F5D78-E816-4112-B580-000B8D95CB9D}" destId="{36439697-3E1C-4DB2-A966-93FAD18E860D}" srcOrd="0" destOrd="0" presId="urn:microsoft.com/office/officeart/2008/layout/AlternatingHexagons"/>
    <dgm:cxn modelId="{C0A752A5-ACD0-4C90-B235-8EF7B4F0CE84}" type="presOf" srcId="{F40ABDCA-4538-4EA5-996C-7971594C304D}" destId="{4ED648C3-7F65-4286-9595-5712F8B211C6}" srcOrd="0" destOrd="0" presId="urn:microsoft.com/office/officeart/2008/layout/AlternatingHexagons"/>
    <dgm:cxn modelId="{7514E2EB-4C36-4AD0-B1C2-80DFB4042916}" srcId="{AB10CB7D-F399-446D-8D75-F633C705B9A4}" destId="{0BEDE204-A702-49BB-A2EC-7DFE8F29EFBC}" srcOrd="1" destOrd="0" parTransId="{0BD66197-BFA2-4A25-85FD-1F4A2B08B1B5}" sibTransId="{DE5246DF-22F6-4636-9049-7C6CB9EE79CB}"/>
    <dgm:cxn modelId="{B72D3DD8-BC08-4975-B71D-0F4A176BA386}" srcId="{0BEDE204-A702-49BB-A2EC-7DFE8F29EFBC}" destId="{508A95F3-48AF-4E8E-BD9C-57318EBEAF9E}" srcOrd="1" destOrd="0" parTransId="{165F12AE-7A98-4177-BA3A-DD13FE2E7C5C}" sibTransId="{737767B3-8530-4014-A830-F09298E6BB04}"/>
    <dgm:cxn modelId="{C7E0699E-C13C-4227-B082-3511C4B3C7D6}" srcId="{AB10CB7D-F399-446D-8D75-F633C705B9A4}" destId="{28889839-1736-474C-B977-623876D436B7}" srcOrd="2" destOrd="0" parTransId="{1B81D53E-2DE9-44BE-B922-796C05833B4F}" sibTransId="{DD3F5D78-E816-4112-B580-000B8D95CB9D}"/>
    <dgm:cxn modelId="{2834D88F-12EE-4C01-91A6-42D830B681E8}" type="presOf" srcId="{AB10CB7D-F399-446D-8D75-F633C705B9A4}" destId="{6111EB5E-1971-4033-AF59-BEDAEA1CB2B6}" srcOrd="0" destOrd="0" presId="urn:microsoft.com/office/officeart/2008/layout/AlternatingHexagons"/>
    <dgm:cxn modelId="{C8550903-EC36-4C15-99B7-CB21972A2937}" srcId="{0BEDE204-A702-49BB-A2EC-7DFE8F29EFBC}" destId="{F40ABDCA-4538-4EA5-996C-7971594C304D}" srcOrd="0" destOrd="0" parTransId="{E1E4704C-AE29-4D60-B145-D15EC5C3BD9E}" sibTransId="{1D89D241-5179-45E2-8A04-D1F140E0D881}"/>
    <dgm:cxn modelId="{6D939093-7527-48AC-B388-35178F74DDB0}" type="presOf" srcId="{DE5246DF-22F6-4636-9049-7C6CB9EE79CB}" destId="{1A7EF5E7-67C9-4AF0-A990-E84753666732}" srcOrd="0" destOrd="0" presId="urn:microsoft.com/office/officeart/2008/layout/AlternatingHexagons"/>
    <dgm:cxn modelId="{11A0A709-7BE2-4325-919A-DC21DDAC24DC}" type="presOf" srcId="{91DEF4CE-1C30-4064-B3FE-311DCB4E6DC3}" destId="{D69318B4-D755-4B40-ACC6-91D8B80B4161}" srcOrd="0" destOrd="0" presId="urn:microsoft.com/office/officeart/2008/layout/AlternatingHexagons"/>
    <dgm:cxn modelId="{7667AFCA-0B98-49F8-B266-2679EF53C80F}" srcId="{AB10CB7D-F399-446D-8D75-F633C705B9A4}" destId="{91DEF4CE-1C30-4064-B3FE-311DCB4E6DC3}" srcOrd="0" destOrd="0" parTransId="{6A6E5344-4DEC-4473-BB3E-0C476DCCBBBE}" sibTransId="{95B1901C-2347-4AE5-9715-21EDC3A1C90B}"/>
    <dgm:cxn modelId="{0A8FAE1E-878D-4F1C-A483-F718BFED1E03}" type="presParOf" srcId="{6111EB5E-1971-4033-AF59-BEDAEA1CB2B6}" destId="{C07B2018-1EA3-4B15-8043-1A6ADDF67907}" srcOrd="0" destOrd="0" presId="urn:microsoft.com/office/officeart/2008/layout/AlternatingHexagons"/>
    <dgm:cxn modelId="{EF8CAE04-0387-4310-AFEC-FC3BA9D2E582}" type="presParOf" srcId="{C07B2018-1EA3-4B15-8043-1A6ADDF67907}" destId="{D69318B4-D755-4B40-ACC6-91D8B80B4161}" srcOrd="0" destOrd="0" presId="urn:microsoft.com/office/officeart/2008/layout/AlternatingHexagons"/>
    <dgm:cxn modelId="{612170F7-A973-49A3-B766-637AD419FCAF}" type="presParOf" srcId="{C07B2018-1EA3-4B15-8043-1A6ADDF67907}" destId="{AA156960-14CA-4983-B7F4-E3C611CD6830}" srcOrd="1" destOrd="0" presId="urn:microsoft.com/office/officeart/2008/layout/AlternatingHexagons"/>
    <dgm:cxn modelId="{70339F72-5F38-4960-B84F-57439BAD418D}" type="presParOf" srcId="{C07B2018-1EA3-4B15-8043-1A6ADDF67907}" destId="{6A106BD2-EF3D-42F0-AAF1-52E9ABCD0EC3}" srcOrd="2" destOrd="0" presId="urn:microsoft.com/office/officeart/2008/layout/AlternatingHexagons"/>
    <dgm:cxn modelId="{2345C9BF-A7E4-467E-B510-57F9948F0CAC}" type="presParOf" srcId="{C07B2018-1EA3-4B15-8043-1A6ADDF67907}" destId="{AA3562DC-C6F4-49BD-864D-54D02DC5D0C0}" srcOrd="3" destOrd="0" presId="urn:microsoft.com/office/officeart/2008/layout/AlternatingHexagons"/>
    <dgm:cxn modelId="{BEE93B2A-5FFD-4BAE-BD0C-678C3783EEAD}" type="presParOf" srcId="{C07B2018-1EA3-4B15-8043-1A6ADDF67907}" destId="{9DE0CB4B-F2CE-4078-80BE-3697744FB105}" srcOrd="4" destOrd="0" presId="urn:microsoft.com/office/officeart/2008/layout/AlternatingHexagons"/>
    <dgm:cxn modelId="{E232D7D2-2C2F-4621-8692-036DFC603518}" type="presParOf" srcId="{6111EB5E-1971-4033-AF59-BEDAEA1CB2B6}" destId="{09957FF1-F9E6-4700-AEC6-8FC554D5E94B}" srcOrd="1" destOrd="0" presId="urn:microsoft.com/office/officeart/2008/layout/AlternatingHexagons"/>
    <dgm:cxn modelId="{191729BA-C80C-4CBA-836E-0A427B315E5B}" type="presParOf" srcId="{6111EB5E-1971-4033-AF59-BEDAEA1CB2B6}" destId="{17AFCB44-ACAC-4491-85B1-6156CC235523}" srcOrd="2" destOrd="0" presId="urn:microsoft.com/office/officeart/2008/layout/AlternatingHexagons"/>
    <dgm:cxn modelId="{5810582C-9E42-455E-830F-8F4237F78374}" type="presParOf" srcId="{17AFCB44-ACAC-4491-85B1-6156CC235523}" destId="{55B4F56D-5804-429D-B12C-355BF1541803}" srcOrd="0" destOrd="0" presId="urn:microsoft.com/office/officeart/2008/layout/AlternatingHexagons"/>
    <dgm:cxn modelId="{86787371-2F9E-41AD-927C-4F814B340588}" type="presParOf" srcId="{17AFCB44-ACAC-4491-85B1-6156CC235523}" destId="{4ED648C3-7F65-4286-9595-5712F8B211C6}" srcOrd="1" destOrd="0" presId="urn:microsoft.com/office/officeart/2008/layout/AlternatingHexagons"/>
    <dgm:cxn modelId="{E1AC60CC-1456-4F20-8637-08A79EFC4727}" type="presParOf" srcId="{17AFCB44-ACAC-4491-85B1-6156CC235523}" destId="{15FEAF97-1FED-45BE-92E4-84BD5B9A5311}" srcOrd="2" destOrd="0" presId="urn:microsoft.com/office/officeart/2008/layout/AlternatingHexagons"/>
    <dgm:cxn modelId="{D10D7236-1F90-4542-B64D-2EE2ECA271D2}" type="presParOf" srcId="{17AFCB44-ACAC-4491-85B1-6156CC235523}" destId="{B1B4D6C1-A964-4FE9-B8C9-2FDB30A71A3B}" srcOrd="3" destOrd="0" presId="urn:microsoft.com/office/officeart/2008/layout/AlternatingHexagons"/>
    <dgm:cxn modelId="{EA7C7F58-EDAB-43B3-840A-3EA4167D8EDF}" type="presParOf" srcId="{17AFCB44-ACAC-4491-85B1-6156CC235523}" destId="{1A7EF5E7-67C9-4AF0-A990-E84753666732}" srcOrd="4" destOrd="0" presId="urn:microsoft.com/office/officeart/2008/layout/AlternatingHexagons"/>
    <dgm:cxn modelId="{F21904CF-18B4-469B-A615-2FD3547B83A1}" type="presParOf" srcId="{6111EB5E-1971-4033-AF59-BEDAEA1CB2B6}" destId="{81166BD1-094A-4667-9F84-1C921D68A7AA}" srcOrd="3" destOrd="0" presId="urn:microsoft.com/office/officeart/2008/layout/AlternatingHexagons"/>
    <dgm:cxn modelId="{46EBE336-17EB-4B4C-B2B6-D4CF4E1F70C8}" type="presParOf" srcId="{6111EB5E-1971-4033-AF59-BEDAEA1CB2B6}" destId="{67B9F2E6-C1BD-4C98-A62E-A61A2D77516F}" srcOrd="4" destOrd="0" presId="urn:microsoft.com/office/officeart/2008/layout/AlternatingHexagons"/>
    <dgm:cxn modelId="{11F00D7B-5946-4772-8316-955E0B0622CA}" type="presParOf" srcId="{67B9F2E6-C1BD-4C98-A62E-A61A2D77516F}" destId="{2E13E080-6F5D-4D15-8C9C-E34A6E047C27}" srcOrd="0" destOrd="0" presId="urn:microsoft.com/office/officeart/2008/layout/AlternatingHexagons"/>
    <dgm:cxn modelId="{C0893D4A-3183-4950-8DC1-0B7028E83846}" type="presParOf" srcId="{67B9F2E6-C1BD-4C98-A62E-A61A2D77516F}" destId="{81E54380-9824-421E-BF29-27D5AE09BBA1}" srcOrd="1" destOrd="0" presId="urn:microsoft.com/office/officeart/2008/layout/AlternatingHexagons"/>
    <dgm:cxn modelId="{FEA26F19-5837-4CF8-AD7D-21DCE4046E79}" type="presParOf" srcId="{67B9F2E6-C1BD-4C98-A62E-A61A2D77516F}" destId="{AF0345E2-8D86-4F59-B290-1AE78352F3F5}" srcOrd="2" destOrd="0" presId="urn:microsoft.com/office/officeart/2008/layout/AlternatingHexagons"/>
    <dgm:cxn modelId="{A4982EBE-5742-4FD3-A3B7-99D463141B36}" type="presParOf" srcId="{67B9F2E6-C1BD-4C98-A62E-A61A2D77516F}" destId="{34633EFF-383E-4287-805C-D2F033C51443}" srcOrd="3" destOrd="0" presId="urn:microsoft.com/office/officeart/2008/layout/AlternatingHexagons"/>
    <dgm:cxn modelId="{3AAE2229-2EB9-4A45-943C-9A4EFD7D07A1}" type="presParOf" srcId="{67B9F2E6-C1BD-4C98-A62E-A61A2D77516F}" destId="{36439697-3E1C-4DB2-A966-93FAD18E860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0F3A578-5C05-4D94-AF1D-2AEBE0C31E47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F3E29B37-155A-427F-9E28-92E7E26381F3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Valor normal de iones Ca es de 2,4 </a:t>
          </a:r>
          <a:r>
            <a:rPr lang="es-MX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mEq</a:t>
          </a:r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/l.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EDA95AF-EC2D-46BD-90F0-DB3EE6D125B7}" type="parTrans" cxnId="{FA3CFFEA-0250-42DB-AA71-B2AD01386E6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E1697E4-96EC-4AAB-B0B9-9EAE1B783482}" type="sibTrans" cxnId="{FA3CFFEA-0250-42DB-AA71-B2AD01386E6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323C4D7-AD82-4845-910B-753432232A18}">
      <dgm:prSet custT="1"/>
      <dgm:spPr/>
      <dgm:t>
        <a:bodyPr/>
        <a:lstStyle/>
        <a:p>
          <a:pPr rtl="0"/>
          <a:r>
            <a:rPr lang="es-MX" sz="2000" smtClean="0">
              <a:latin typeface="Segoe UI Symbol" panose="020B0502040204020203" pitchFamily="34" charset="0"/>
              <a:ea typeface="Segoe UI Symbol" panose="020B0502040204020203" pitchFamily="34" charset="0"/>
            </a:rPr>
            <a:t>Hipocalcemia: Concentraciones de Ca bajas y contracciones del musculares aumentadas</a:t>
          </a:r>
          <a:endParaRPr lang="es-MX" sz="20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A53D546-F9DC-4057-930F-6CF53131DCE8}" type="parTrans" cxnId="{D0758840-91E6-4FE9-A66E-28ABCA68F1F9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5DF6ECBA-4C55-4723-9E54-B7FD724E3181}" type="sibTrans" cxnId="{D0758840-91E6-4FE9-A66E-28ABCA68F1F9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8BB4AB6-82EE-4AF0-8BD2-27F5E55CA4F5}">
      <dgm:prSet custT="1"/>
      <dgm:spPr/>
      <dgm:t>
        <a:bodyPr/>
        <a:lstStyle/>
        <a:p>
          <a:pPr rtl="0"/>
          <a:r>
            <a:rPr lang="es-MX" sz="2000" smtClean="0">
              <a:latin typeface="Segoe UI Symbol" panose="020B0502040204020203" pitchFamily="34" charset="0"/>
              <a:ea typeface="Segoe UI Symbol" panose="020B0502040204020203" pitchFamily="34" charset="0"/>
            </a:rPr>
            <a:t>Hipercalemia: Concentraciones de Ca altas depresión de excitabilidad neuromuscular provoca arritmias cardiacas. </a:t>
          </a:r>
          <a:endParaRPr lang="es-MX" sz="200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F6351B7-BD75-4EEA-B345-37EE29A6BDD4}" type="parTrans" cxnId="{8E8BB24F-6798-4375-B7BC-95A88457063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BF48BC2-A9E7-4625-981D-0ADE063E4012}" type="sibTrans" cxnId="{8E8BB24F-6798-4375-B7BC-95A88457063C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F30A4EF-B896-4F22-B11F-004C8E425139}" type="pres">
      <dgm:prSet presAssocID="{E0F3A578-5C05-4D94-AF1D-2AEBE0C31E47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8B9AC443-ABBD-4D86-AC92-28A813EE37F0}" type="pres">
      <dgm:prSet presAssocID="{F3E29B37-155A-427F-9E28-92E7E26381F3}" presName="parentText1" presStyleLbl="node1" presStyleIdx="0" presStyleCnt="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313FF74-097D-4EE6-A0A9-EB94A08B127B}" type="pres">
      <dgm:prSet presAssocID="{F3E29B37-155A-427F-9E28-92E7E26381F3}" presName="childText1" presStyleLbl="solidAlignAcc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A3CFFEA-0250-42DB-AA71-B2AD01386E67}" srcId="{E0F3A578-5C05-4D94-AF1D-2AEBE0C31E47}" destId="{F3E29B37-155A-427F-9E28-92E7E26381F3}" srcOrd="0" destOrd="0" parTransId="{9EDA95AF-EC2D-46BD-90F0-DB3EE6D125B7}" sibTransId="{4E1697E4-96EC-4AAB-B0B9-9EAE1B783482}"/>
    <dgm:cxn modelId="{D0758840-91E6-4FE9-A66E-28ABCA68F1F9}" srcId="{F3E29B37-155A-427F-9E28-92E7E26381F3}" destId="{3323C4D7-AD82-4845-910B-753432232A18}" srcOrd="0" destOrd="0" parTransId="{8A53D546-F9DC-4057-930F-6CF53131DCE8}" sibTransId="{5DF6ECBA-4C55-4723-9E54-B7FD724E3181}"/>
    <dgm:cxn modelId="{C45ABB9E-F4BC-4533-A1C2-D5D8CAD2998E}" type="presOf" srcId="{3323C4D7-AD82-4845-910B-753432232A18}" destId="{2313FF74-097D-4EE6-A0A9-EB94A08B127B}" srcOrd="0" destOrd="0" presId="urn:microsoft.com/office/officeart/2009/3/layout/IncreasingArrowsProcess"/>
    <dgm:cxn modelId="{EB9E4CFC-489B-47E2-B7FA-C6D2425BB87F}" type="presOf" srcId="{E0F3A578-5C05-4D94-AF1D-2AEBE0C31E47}" destId="{FF30A4EF-B896-4F22-B11F-004C8E425139}" srcOrd="0" destOrd="0" presId="urn:microsoft.com/office/officeart/2009/3/layout/IncreasingArrowsProcess"/>
    <dgm:cxn modelId="{8E8BB24F-6798-4375-B7BC-95A88457063C}" srcId="{F3E29B37-155A-427F-9E28-92E7E26381F3}" destId="{48BB4AB6-82EE-4AF0-8BD2-27F5E55CA4F5}" srcOrd="1" destOrd="0" parTransId="{8F6351B7-BD75-4EEA-B345-37EE29A6BDD4}" sibTransId="{7BF48BC2-A9E7-4625-981D-0ADE063E4012}"/>
    <dgm:cxn modelId="{D25C288E-F15A-4950-A66F-50285A1E3F48}" type="presOf" srcId="{F3E29B37-155A-427F-9E28-92E7E26381F3}" destId="{8B9AC443-ABBD-4D86-AC92-28A813EE37F0}" srcOrd="0" destOrd="0" presId="urn:microsoft.com/office/officeart/2009/3/layout/IncreasingArrowsProcess"/>
    <dgm:cxn modelId="{19505ADC-8C95-44EE-89BE-EB01035B11F7}" type="presOf" srcId="{48BB4AB6-82EE-4AF0-8BD2-27F5E55CA4F5}" destId="{2313FF74-097D-4EE6-A0A9-EB94A08B127B}" srcOrd="0" destOrd="1" presId="urn:microsoft.com/office/officeart/2009/3/layout/IncreasingArrowsProcess"/>
    <dgm:cxn modelId="{042C45F9-EE70-4E13-B6CF-D19FC2076FBF}" type="presParOf" srcId="{FF30A4EF-B896-4F22-B11F-004C8E425139}" destId="{8B9AC443-ABBD-4D86-AC92-28A813EE37F0}" srcOrd="0" destOrd="0" presId="urn:microsoft.com/office/officeart/2009/3/layout/IncreasingArrowsProcess"/>
    <dgm:cxn modelId="{254FF83F-6608-4009-8FB6-9D5691A11BC6}" type="presParOf" srcId="{FF30A4EF-B896-4F22-B11F-004C8E425139}" destId="{2313FF74-097D-4EE6-A0A9-EB94A08B127B}" srcOrd="1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0F2B0A7-D328-4CD3-A9CF-85CE7CB69B31}" type="doc">
      <dgm:prSet loTypeId="urn:microsoft.com/office/officeart/2005/8/layout/h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830CA8B-F2B0-4423-B8EA-C30590BCAAB2}">
      <dgm:prSet/>
      <dgm:spPr/>
      <dgm:t>
        <a:bodyPr/>
        <a:lstStyle/>
        <a:p>
          <a:pPr rtl="0"/>
          <a:r>
            <a:rPr lang="es-MX" smtClean="0"/>
            <a:t>Distribución de Ca.</a:t>
          </a:r>
          <a:endParaRPr lang="es-MX"/>
        </a:p>
      </dgm:t>
    </dgm:pt>
    <dgm:pt modelId="{F40DDDD2-6A6A-46B9-95E9-981F2EA1E164}" type="parTrans" cxnId="{CAC499CA-F95C-48A1-B939-A393EB6F2A1C}">
      <dgm:prSet/>
      <dgm:spPr/>
      <dgm:t>
        <a:bodyPr/>
        <a:lstStyle/>
        <a:p>
          <a:endParaRPr lang="es-MX"/>
        </a:p>
      </dgm:t>
    </dgm:pt>
    <dgm:pt modelId="{5BC86A54-3523-4064-A308-F21F9ECC056D}" type="sibTrans" cxnId="{CAC499CA-F95C-48A1-B939-A393EB6F2A1C}">
      <dgm:prSet/>
      <dgm:spPr/>
      <dgm:t>
        <a:bodyPr/>
        <a:lstStyle/>
        <a:p>
          <a:endParaRPr lang="es-MX"/>
        </a:p>
      </dgm:t>
    </dgm:pt>
    <dgm:pt modelId="{E2CFA157-5F9C-433B-9247-FEF9A390BAB7}">
      <dgm:prSet/>
      <dgm:spPr/>
      <dgm:t>
        <a:bodyPr/>
        <a:lstStyle/>
        <a:p>
          <a:pPr rtl="0"/>
          <a:r>
            <a:rPr lang="es-MX" smtClean="0"/>
            <a:t>50% 5mEq/l forma ionizada activa</a:t>
          </a:r>
          <a:endParaRPr lang="es-MX"/>
        </a:p>
      </dgm:t>
    </dgm:pt>
    <dgm:pt modelId="{38E12CA3-085E-4682-9EFA-8149B78DA897}" type="parTrans" cxnId="{4E75F46C-F1C0-4E48-834F-F16113C0FDED}">
      <dgm:prSet/>
      <dgm:spPr/>
      <dgm:t>
        <a:bodyPr/>
        <a:lstStyle/>
        <a:p>
          <a:endParaRPr lang="es-MX"/>
        </a:p>
      </dgm:t>
    </dgm:pt>
    <dgm:pt modelId="{953EB411-CD37-4B36-851D-E22A90F2B6D3}" type="sibTrans" cxnId="{4E75F46C-F1C0-4E48-834F-F16113C0FDED}">
      <dgm:prSet/>
      <dgm:spPr/>
      <dgm:t>
        <a:bodyPr/>
        <a:lstStyle/>
        <a:p>
          <a:endParaRPr lang="es-MX"/>
        </a:p>
      </dgm:t>
    </dgm:pt>
    <dgm:pt modelId="{FE8FDB75-F8BC-4B35-B412-3052F6DC2D62}">
      <dgm:prSet/>
      <dgm:spPr/>
      <dgm:t>
        <a:bodyPr/>
        <a:lstStyle/>
        <a:p>
          <a:pPr rtl="0"/>
          <a:r>
            <a:rPr lang="es-MX" smtClean="0"/>
            <a:t>40% proteínas plasmáticas </a:t>
          </a:r>
          <a:endParaRPr lang="es-MX"/>
        </a:p>
      </dgm:t>
    </dgm:pt>
    <dgm:pt modelId="{1B9373C0-723B-448C-8D84-33253D02495C}" type="parTrans" cxnId="{6318846A-FFCF-464D-AD38-4613AA6297FA}">
      <dgm:prSet/>
      <dgm:spPr/>
      <dgm:t>
        <a:bodyPr/>
        <a:lstStyle/>
        <a:p>
          <a:endParaRPr lang="es-MX"/>
        </a:p>
      </dgm:t>
    </dgm:pt>
    <dgm:pt modelId="{FDCCC44F-B24B-48A1-9CB3-FDD0A4E6BA84}" type="sibTrans" cxnId="{6318846A-FFCF-464D-AD38-4613AA6297FA}">
      <dgm:prSet/>
      <dgm:spPr/>
      <dgm:t>
        <a:bodyPr/>
        <a:lstStyle/>
        <a:p>
          <a:endParaRPr lang="es-MX"/>
        </a:p>
      </dgm:t>
    </dgm:pt>
    <dgm:pt modelId="{8F63AA67-61E2-4A76-AF04-6A7903D9F16D}">
      <dgm:prSet/>
      <dgm:spPr/>
      <dgm:t>
        <a:bodyPr/>
        <a:lstStyle/>
        <a:p>
          <a:pPr rtl="0"/>
          <a:r>
            <a:rPr lang="es-MX" smtClean="0"/>
            <a:t>10% Iones fosfato y citrato</a:t>
          </a:r>
          <a:endParaRPr lang="es-MX"/>
        </a:p>
      </dgm:t>
    </dgm:pt>
    <dgm:pt modelId="{03A0E1B0-83D2-47B8-A63E-F998C04790AB}" type="parTrans" cxnId="{BB0DED85-AC6B-4EFB-9768-28988C8FC3A7}">
      <dgm:prSet/>
      <dgm:spPr/>
      <dgm:t>
        <a:bodyPr/>
        <a:lstStyle/>
        <a:p>
          <a:endParaRPr lang="es-MX"/>
        </a:p>
      </dgm:t>
    </dgm:pt>
    <dgm:pt modelId="{941A8F92-7252-44E8-9F61-99EE94492EAD}" type="sibTrans" cxnId="{BB0DED85-AC6B-4EFB-9768-28988C8FC3A7}">
      <dgm:prSet/>
      <dgm:spPr/>
      <dgm:t>
        <a:bodyPr/>
        <a:lstStyle/>
        <a:p>
          <a:endParaRPr lang="es-MX"/>
        </a:p>
      </dgm:t>
    </dgm:pt>
    <dgm:pt modelId="{93539F46-B9B7-4543-8C2C-0C1E753C7FF9}" type="pres">
      <dgm:prSet presAssocID="{80F2B0A7-D328-4CD3-A9CF-85CE7CB69B31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B27FE56B-247F-44FE-93EE-878CABA6E27C}" type="pres">
      <dgm:prSet presAssocID="{2830CA8B-F2B0-4423-B8EA-C30590BCAAB2}" presName="compositeNode" presStyleCnt="0">
        <dgm:presLayoutVars>
          <dgm:bulletEnabled val="1"/>
        </dgm:presLayoutVars>
      </dgm:prSet>
      <dgm:spPr/>
    </dgm:pt>
    <dgm:pt modelId="{3D35E2DB-6C96-441F-B570-6B17321BC59D}" type="pres">
      <dgm:prSet presAssocID="{2830CA8B-F2B0-4423-B8EA-C30590BCAAB2}" presName="image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A7DA199-B6C1-417B-9968-D84D8E149B07}" type="pres">
      <dgm:prSet presAssocID="{2830CA8B-F2B0-4423-B8EA-C30590BCAAB2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F30C171-1586-44F1-8F42-04B897672D8F}" type="pres">
      <dgm:prSet presAssocID="{2830CA8B-F2B0-4423-B8EA-C30590BCAAB2}" presName="parentNode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C8027DB-DF03-400B-8935-B4BA93EE31A7}" type="presOf" srcId="{E2CFA157-5F9C-433B-9247-FEF9A390BAB7}" destId="{7A7DA199-B6C1-417B-9968-D84D8E149B07}" srcOrd="0" destOrd="0" presId="urn:microsoft.com/office/officeart/2005/8/layout/hList2#1"/>
    <dgm:cxn modelId="{C32C4A36-4C25-41CD-B201-4AB6002E5BDD}" type="presOf" srcId="{8F63AA67-61E2-4A76-AF04-6A7903D9F16D}" destId="{7A7DA199-B6C1-417B-9968-D84D8E149B07}" srcOrd="0" destOrd="2" presId="urn:microsoft.com/office/officeart/2005/8/layout/hList2#1"/>
    <dgm:cxn modelId="{BB0DED85-AC6B-4EFB-9768-28988C8FC3A7}" srcId="{2830CA8B-F2B0-4423-B8EA-C30590BCAAB2}" destId="{8F63AA67-61E2-4A76-AF04-6A7903D9F16D}" srcOrd="2" destOrd="0" parTransId="{03A0E1B0-83D2-47B8-A63E-F998C04790AB}" sibTransId="{941A8F92-7252-44E8-9F61-99EE94492EAD}"/>
    <dgm:cxn modelId="{6318846A-FFCF-464D-AD38-4613AA6297FA}" srcId="{2830CA8B-F2B0-4423-B8EA-C30590BCAAB2}" destId="{FE8FDB75-F8BC-4B35-B412-3052F6DC2D62}" srcOrd="1" destOrd="0" parTransId="{1B9373C0-723B-448C-8D84-33253D02495C}" sibTransId="{FDCCC44F-B24B-48A1-9CB3-FDD0A4E6BA84}"/>
    <dgm:cxn modelId="{CAC499CA-F95C-48A1-B939-A393EB6F2A1C}" srcId="{80F2B0A7-D328-4CD3-A9CF-85CE7CB69B31}" destId="{2830CA8B-F2B0-4423-B8EA-C30590BCAAB2}" srcOrd="0" destOrd="0" parTransId="{F40DDDD2-6A6A-46B9-95E9-981F2EA1E164}" sibTransId="{5BC86A54-3523-4064-A308-F21F9ECC056D}"/>
    <dgm:cxn modelId="{D05D89EF-27A1-4621-BFEC-A53E0BAA795D}" type="presOf" srcId="{80F2B0A7-D328-4CD3-A9CF-85CE7CB69B31}" destId="{93539F46-B9B7-4543-8C2C-0C1E753C7FF9}" srcOrd="0" destOrd="0" presId="urn:microsoft.com/office/officeart/2005/8/layout/hList2#1"/>
    <dgm:cxn modelId="{4E75F46C-F1C0-4E48-834F-F16113C0FDED}" srcId="{2830CA8B-F2B0-4423-B8EA-C30590BCAAB2}" destId="{E2CFA157-5F9C-433B-9247-FEF9A390BAB7}" srcOrd="0" destOrd="0" parTransId="{38E12CA3-085E-4682-9EFA-8149B78DA897}" sibTransId="{953EB411-CD37-4B36-851D-E22A90F2B6D3}"/>
    <dgm:cxn modelId="{8D81535D-AA13-45B3-B56D-FBAC8088134F}" type="presOf" srcId="{2830CA8B-F2B0-4423-B8EA-C30590BCAAB2}" destId="{6F30C171-1586-44F1-8F42-04B897672D8F}" srcOrd="0" destOrd="0" presId="urn:microsoft.com/office/officeart/2005/8/layout/hList2#1"/>
    <dgm:cxn modelId="{F31C6DDA-7F33-47D4-98EC-C674F53A4FB5}" type="presOf" srcId="{FE8FDB75-F8BC-4B35-B412-3052F6DC2D62}" destId="{7A7DA199-B6C1-417B-9968-D84D8E149B07}" srcOrd="0" destOrd="1" presId="urn:microsoft.com/office/officeart/2005/8/layout/hList2#1"/>
    <dgm:cxn modelId="{E862FF6F-48C1-4EAD-AA49-6BD6DF75F915}" type="presParOf" srcId="{93539F46-B9B7-4543-8C2C-0C1E753C7FF9}" destId="{B27FE56B-247F-44FE-93EE-878CABA6E27C}" srcOrd="0" destOrd="0" presId="urn:microsoft.com/office/officeart/2005/8/layout/hList2#1"/>
    <dgm:cxn modelId="{A8311565-F199-4990-A9FE-01057F5935F8}" type="presParOf" srcId="{B27FE56B-247F-44FE-93EE-878CABA6E27C}" destId="{3D35E2DB-6C96-441F-B570-6B17321BC59D}" srcOrd="0" destOrd="0" presId="urn:microsoft.com/office/officeart/2005/8/layout/hList2#1"/>
    <dgm:cxn modelId="{EFDC3B10-57B4-4976-B7C8-CE2D9FB4F995}" type="presParOf" srcId="{B27FE56B-247F-44FE-93EE-878CABA6E27C}" destId="{7A7DA199-B6C1-417B-9968-D84D8E149B07}" srcOrd="1" destOrd="0" presId="urn:microsoft.com/office/officeart/2005/8/layout/hList2#1"/>
    <dgm:cxn modelId="{BCE7BAA3-FBA7-4C50-A553-F7114E0B9C8D}" type="presParOf" srcId="{B27FE56B-247F-44FE-93EE-878CABA6E27C}" destId="{6F30C171-1586-44F1-8F42-04B897672D8F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98F0A5A-F58B-4986-8161-54D3ABDE4A51}" type="doc">
      <dgm:prSet loTypeId="urn:microsoft.com/office/officeart/2005/8/layout/hierarchy4" loCatId="hierarchy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s-MX"/>
        </a:p>
      </dgm:t>
    </dgm:pt>
    <dgm:pt modelId="{8FA8AE94-EF04-42BA-B5B7-CE0D51EFC17A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Acidosis: Menos unión de Ca con proteínas plasmáticas.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C3F2B70-F8C8-4A82-A0EA-EFF9F9446255}" type="parTrans" cxnId="{071B9E8E-3F44-4ED8-AFFC-8DDB48F1CA5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F0918AE-99C3-4873-8EBD-FD4F28C507A5}" type="sibTrans" cxnId="{071B9E8E-3F44-4ED8-AFFC-8DDB48F1CA5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65B75AE0-EA75-4C9F-9A96-31E48DCCA75B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Ingestión 1000 mg/día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27F6C50E-EA9F-4F3B-9BAC-A1CE7D6F3E1F}" type="parTrans" cxnId="{CB0C5794-08E8-4844-8910-1F963DCA7CF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C3E72CC-119C-4FCB-BEA8-2AA56B1AEC06}" type="sibTrans" cxnId="{CB0C5794-08E8-4844-8910-1F963DCA7CF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F8C3D24-12DA-4DEE-9E1D-A35503CC8E0A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Excreción 900 mg/día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D3F8D705-6204-4074-BFD9-A4597B9FD18B}" type="parTrans" cxnId="{AA9234C0-EEB3-4C0D-895F-1F084577A83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8DB239E-E428-46C3-ACB4-C88EFFF5E38E}" type="sibTrans" cxnId="{AA9234C0-EEB3-4C0D-895F-1F084577A83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71B6A0B-D4B6-46A8-902D-72F06C52AF27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Almacenamiento 99% huesos, 1% en el líquido extracelular 0.1% intracelular.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2972FFF0-E928-4F4F-854D-050355803689}" type="parTrans" cxnId="{91914516-9D04-401C-B5A2-A64DABA39AF3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56287744-5042-41CE-A782-577278EF9BFE}" type="sibTrans" cxnId="{91914516-9D04-401C-B5A2-A64DABA39AF3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1E16864-F17D-452B-8C87-9211EEE47139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PTH estimulada por la glándula paratiroides cuando hay concentraciones bajas de Ca. Las reservas de Ca. Son en los huesos. 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CDA107F-CF54-42B7-93F5-751BDC548B7F}" type="parTrans" cxnId="{022B35F6-1054-4384-AB05-5D92D5BA210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E8F09BC-AC7A-412C-8D0C-424DCFF0A158}" type="sibTrans" cxnId="{022B35F6-1054-4384-AB05-5D92D5BA210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6035229-D7E0-4B36-A684-D2305598DFCB}" type="pres">
      <dgm:prSet presAssocID="{698F0A5A-F58B-4986-8161-54D3ABDE4A5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BB0054E-9F86-421C-B93A-EC52F44FA03D}" type="pres">
      <dgm:prSet presAssocID="{8FA8AE94-EF04-42BA-B5B7-CE0D51EFC17A}" presName="vertOne" presStyleCnt="0"/>
      <dgm:spPr/>
    </dgm:pt>
    <dgm:pt modelId="{11370A40-ECE5-41A2-BD40-661A9A5B06C0}" type="pres">
      <dgm:prSet presAssocID="{8FA8AE94-EF04-42BA-B5B7-CE0D51EFC17A}" presName="txOne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A44F522C-5584-471E-B16B-C61D14D48731}" type="pres">
      <dgm:prSet presAssocID="{8FA8AE94-EF04-42BA-B5B7-CE0D51EFC17A}" presName="parTransOne" presStyleCnt="0"/>
      <dgm:spPr/>
    </dgm:pt>
    <dgm:pt modelId="{8F81626C-F66D-4163-9BBD-FA1AF4CCDDAD}" type="pres">
      <dgm:prSet presAssocID="{8FA8AE94-EF04-42BA-B5B7-CE0D51EFC17A}" presName="horzOne" presStyleCnt="0"/>
      <dgm:spPr/>
    </dgm:pt>
    <dgm:pt modelId="{AB7D6D6A-8917-4F10-9A83-16691B196AB0}" type="pres">
      <dgm:prSet presAssocID="{65B75AE0-EA75-4C9F-9A96-31E48DCCA75B}" presName="vertTwo" presStyleCnt="0"/>
      <dgm:spPr/>
    </dgm:pt>
    <dgm:pt modelId="{50825E79-9D77-493A-8700-647505A1A635}" type="pres">
      <dgm:prSet presAssocID="{65B75AE0-EA75-4C9F-9A96-31E48DCCA75B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2D11B40E-AEDF-442C-A9B2-F023FAE93E2C}" type="pres">
      <dgm:prSet presAssocID="{65B75AE0-EA75-4C9F-9A96-31E48DCCA75B}" presName="horzTwo" presStyleCnt="0"/>
      <dgm:spPr/>
    </dgm:pt>
    <dgm:pt modelId="{637E9DE9-2E8C-4A17-B0C7-8B9CC16E9029}" type="pres">
      <dgm:prSet presAssocID="{9C3E72CC-119C-4FCB-BEA8-2AA56B1AEC06}" presName="sibSpaceTwo" presStyleCnt="0"/>
      <dgm:spPr/>
    </dgm:pt>
    <dgm:pt modelId="{CF3458AD-0D4A-43EF-9C3B-97ADAB41CE09}" type="pres">
      <dgm:prSet presAssocID="{4F8C3D24-12DA-4DEE-9E1D-A35503CC8E0A}" presName="vertTwo" presStyleCnt="0"/>
      <dgm:spPr/>
    </dgm:pt>
    <dgm:pt modelId="{147151D0-4FC4-4FE2-8393-0253F804B560}" type="pres">
      <dgm:prSet presAssocID="{4F8C3D24-12DA-4DEE-9E1D-A35503CC8E0A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35346B38-D632-48E2-8698-09C3E9C7D67C}" type="pres">
      <dgm:prSet presAssocID="{4F8C3D24-12DA-4DEE-9E1D-A35503CC8E0A}" presName="horzTwo" presStyleCnt="0"/>
      <dgm:spPr/>
    </dgm:pt>
    <dgm:pt modelId="{A814B266-2061-43F3-BC80-794A2F5EEB3D}" type="pres">
      <dgm:prSet presAssocID="{4F0918AE-99C3-4873-8EBD-FD4F28C507A5}" presName="sibSpaceOne" presStyleCnt="0"/>
      <dgm:spPr/>
    </dgm:pt>
    <dgm:pt modelId="{C8740853-AD45-4C3E-B0E4-A17A9811DD59}" type="pres">
      <dgm:prSet presAssocID="{B71B6A0B-D4B6-46A8-902D-72F06C52AF27}" presName="vertOne" presStyleCnt="0"/>
      <dgm:spPr/>
    </dgm:pt>
    <dgm:pt modelId="{F7AFB6D7-AACA-4CE2-92AD-C5C24EDC726F}" type="pres">
      <dgm:prSet presAssocID="{B71B6A0B-D4B6-46A8-902D-72F06C52AF27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724262F-F250-4CCC-B9BE-D7D63A490600}" type="pres">
      <dgm:prSet presAssocID="{B71B6A0B-D4B6-46A8-902D-72F06C52AF27}" presName="parTransOne" presStyleCnt="0"/>
      <dgm:spPr/>
    </dgm:pt>
    <dgm:pt modelId="{225B4459-48B2-4460-88CF-F75013E5FD74}" type="pres">
      <dgm:prSet presAssocID="{B71B6A0B-D4B6-46A8-902D-72F06C52AF27}" presName="horzOne" presStyleCnt="0"/>
      <dgm:spPr/>
    </dgm:pt>
    <dgm:pt modelId="{0E3104F8-193C-4EF4-A1D9-1B522EB7D4E6}" type="pres">
      <dgm:prSet presAssocID="{B1E16864-F17D-452B-8C87-9211EEE47139}" presName="vertTwo" presStyleCnt="0"/>
      <dgm:spPr/>
    </dgm:pt>
    <dgm:pt modelId="{BE370560-6B36-46A5-B3AC-48A1BAEC97D7}" type="pres">
      <dgm:prSet presAssocID="{B1E16864-F17D-452B-8C87-9211EEE47139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4ADDB12A-4A81-4416-9FDE-C40C9777101C}" type="pres">
      <dgm:prSet presAssocID="{B1E16864-F17D-452B-8C87-9211EEE47139}" presName="horzTwo" presStyleCnt="0"/>
      <dgm:spPr/>
    </dgm:pt>
  </dgm:ptLst>
  <dgm:cxnLst>
    <dgm:cxn modelId="{1AF5B224-9222-40FF-AD32-F380CB202E1F}" type="presOf" srcId="{B71B6A0B-D4B6-46A8-902D-72F06C52AF27}" destId="{F7AFB6D7-AACA-4CE2-92AD-C5C24EDC726F}" srcOrd="0" destOrd="0" presId="urn:microsoft.com/office/officeart/2005/8/layout/hierarchy4"/>
    <dgm:cxn modelId="{3A449D85-DF0B-4D8C-ADAD-5B46BEBAD718}" type="presOf" srcId="{4F8C3D24-12DA-4DEE-9E1D-A35503CC8E0A}" destId="{147151D0-4FC4-4FE2-8393-0253F804B560}" srcOrd="0" destOrd="0" presId="urn:microsoft.com/office/officeart/2005/8/layout/hierarchy4"/>
    <dgm:cxn modelId="{D34DDD7C-ABE0-4D1A-A44C-304B8D7702CB}" type="presOf" srcId="{8FA8AE94-EF04-42BA-B5B7-CE0D51EFC17A}" destId="{11370A40-ECE5-41A2-BD40-661A9A5B06C0}" srcOrd="0" destOrd="0" presId="urn:microsoft.com/office/officeart/2005/8/layout/hierarchy4"/>
    <dgm:cxn modelId="{2AB6881F-6DE8-4332-9515-62E9BBF059DD}" type="presOf" srcId="{698F0A5A-F58B-4986-8161-54D3ABDE4A51}" destId="{36035229-D7E0-4B36-A684-D2305598DFCB}" srcOrd="0" destOrd="0" presId="urn:microsoft.com/office/officeart/2005/8/layout/hierarchy4"/>
    <dgm:cxn modelId="{3C62CABA-5459-4D9A-9079-F53A9F8EAE38}" type="presOf" srcId="{65B75AE0-EA75-4C9F-9A96-31E48DCCA75B}" destId="{50825E79-9D77-493A-8700-647505A1A635}" srcOrd="0" destOrd="0" presId="urn:microsoft.com/office/officeart/2005/8/layout/hierarchy4"/>
    <dgm:cxn modelId="{CB0C5794-08E8-4844-8910-1F963DCA7CFD}" srcId="{8FA8AE94-EF04-42BA-B5B7-CE0D51EFC17A}" destId="{65B75AE0-EA75-4C9F-9A96-31E48DCCA75B}" srcOrd="0" destOrd="0" parTransId="{27F6C50E-EA9F-4F3B-9BAC-A1CE7D6F3E1F}" sibTransId="{9C3E72CC-119C-4FCB-BEA8-2AA56B1AEC06}"/>
    <dgm:cxn modelId="{071B9E8E-3F44-4ED8-AFFC-8DDB48F1CA51}" srcId="{698F0A5A-F58B-4986-8161-54D3ABDE4A51}" destId="{8FA8AE94-EF04-42BA-B5B7-CE0D51EFC17A}" srcOrd="0" destOrd="0" parTransId="{7C3F2B70-F8C8-4A82-A0EA-EFF9F9446255}" sibTransId="{4F0918AE-99C3-4873-8EBD-FD4F28C507A5}"/>
    <dgm:cxn modelId="{022B35F6-1054-4384-AB05-5D92D5BA210D}" srcId="{B71B6A0B-D4B6-46A8-902D-72F06C52AF27}" destId="{B1E16864-F17D-452B-8C87-9211EEE47139}" srcOrd="0" destOrd="0" parTransId="{4CDA107F-CF54-42B7-93F5-751BDC548B7F}" sibTransId="{BE8F09BC-AC7A-412C-8D0C-424DCFF0A158}"/>
    <dgm:cxn modelId="{91914516-9D04-401C-B5A2-A64DABA39AF3}" srcId="{698F0A5A-F58B-4986-8161-54D3ABDE4A51}" destId="{B71B6A0B-D4B6-46A8-902D-72F06C52AF27}" srcOrd="1" destOrd="0" parTransId="{2972FFF0-E928-4F4F-854D-050355803689}" sibTransId="{56287744-5042-41CE-A782-577278EF9BFE}"/>
    <dgm:cxn modelId="{AA9234C0-EEB3-4C0D-895F-1F084577A835}" srcId="{8FA8AE94-EF04-42BA-B5B7-CE0D51EFC17A}" destId="{4F8C3D24-12DA-4DEE-9E1D-A35503CC8E0A}" srcOrd="1" destOrd="0" parTransId="{D3F8D705-6204-4074-BFD9-A4597B9FD18B}" sibTransId="{A8DB239E-E428-46C3-ACB4-C88EFFF5E38E}"/>
    <dgm:cxn modelId="{523007A9-DB52-4B39-B256-76C919765A67}" type="presOf" srcId="{B1E16864-F17D-452B-8C87-9211EEE47139}" destId="{BE370560-6B36-46A5-B3AC-48A1BAEC97D7}" srcOrd="0" destOrd="0" presId="urn:microsoft.com/office/officeart/2005/8/layout/hierarchy4"/>
    <dgm:cxn modelId="{78BE139E-0F2C-4823-87B6-F6CE1584CD14}" type="presParOf" srcId="{36035229-D7E0-4B36-A684-D2305598DFCB}" destId="{8BB0054E-9F86-421C-B93A-EC52F44FA03D}" srcOrd="0" destOrd="0" presId="urn:microsoft.com/office/officeart/2005/8/layout/hierarchy4"/>
    <dgm:cxn modelId="{EB1CE8B1-DCDE-4342-8F2F-C1A62219798D}" type="presParOf" srcId="{8BB0054E-9F86-421C-B93A-EC52F44FA03D}" destId="{11370A40-ECE5-41A2-BD40-661A9A5B06C0}" srcOrd="0" destOrd="0" presId="urn:microsoft.com/office/officeart/2005/8/layout/hierarchy4"/>
    <dgm:cxn modelId="{9E317239-2484-4E67-A2D5-2B0E1CDF29EB}" type="presParOf" srcId="{8BB0054E-9F86-421C-B93A-EC52F44FA03D}" destId="{A44F522C-5584-471E-B16B-C61D14D48731}" srcOrd="1" destOrd="0" presId="urn:microsoft.com/office/officeart/2005/8/layout/hierarchy4"/>
    <dgm:cxn modelId="{31BEC24B-833E-41BE-A81E-38722C34A86E}" type="presParOf" srcId="{8BB0054E-9F86-421C-B93A-EC52F44FA03D}" destId="{8F81626C-F66D-4163-9BBD-FA1AF4CCDDAD}" srcOrd="2" destOrd="0" presId="urn:microsoft.com/office/officeart/2005/8/layout/hierarchy4"/>
    <dgm:cxn modelId="{94B2C68A-B7D4-41BE-BFB4-967CCD566857}" type="presParOf" srcId="{8F81626C-F66D-4163-9BBD-FA1AF4CCDDAD}" destId="{AB7D6D6A-8917-4F10-9A83-16691B196AB0}" srcOrd="0" destOrd="0" presId="urn:microsoft.com/office/officeart/2005/8/layout/hierarchy4"/>
    <dgm:cxn modelId="{3BD1571A-A428-4952-8E4C-CE6C6FD45B2E}" type="presParOf" srcId="{AB7D6D6A-8917-4F10-9A83-16691B196AB0}" destId="{50825E79-9D77-493A-8700-647505A1A635}" srcOrd="0" destOrd="0" presId="urn:microsoft.com/office/officeart/2005/8/layout/hierarchy4"/>
    <dgm:cxn modelId="{79691149-B1C8-4275-935F-C87C00B42D6A}" type="presParOf" srcId="{AB7D6D6A-8917-4F10-9A83-16691B196AB0}" destId="{2D11B40E-AEDF-442C-A9B2-F023FAE93E2C}" srcOrd="1" destOrd="0" presId="urn:microsoft.com/office/officeart/2005/8/layout/hierarchy4"/>
    <dgm:cxn modelId="{9BC4F65F-BA66-441B-BD9A-A5DE65286118}" type="presParOf" srcId="{8F81626C-F66D-4163-9BBD-FA1AF4CCDDAD}" destId="{637E9DE9-2E8C-4A17-B0C7-8B9CC16E9029}" srcOrd="1" destOrd="0" presId="urn:microsoft.com/office/officeart/2005/8/layout/hierarchy4"/>
    <dgm:cxn modelId="{FD165867-7C22-4223-8F01-3EF94B0F6366}" type="presParOf" srcId="{8F81626C-F66D-4163-9BBD-FA1AF4CCDDAD}" destId="{CF3458AD-0D4A-43EF-9C3B-97ADAB41CE09}" srcOrd="2" destOrd="0" presId="urn:microsoft.com/office/officeart/2005/8/layout/hierarchy4"/>
    <dgm:cxn modelId="{347C8E51-B73E-4BA4-BE22-434B597F2C37}" type="presParOf" srcId="{CF3458AD-0D4A-43EF-9C3B-97ADAB41CE09}" destId="{147151D0-4FC4-4FE2-8393-0253F804B560}" srcOrd="0" destOrd="0" presId="urn:microsoft.com/office/officeart/2005/8/layout/hierarchy4"/>
    <dgm:cxn modelId="{6441E8A6-0779-4AB6-98DA-4859FDE055EF}" type="presParOf" srcId="{CF3458AD-0D4A-43EF-9C3B-97ADAB41CE09}" destId="{35346B38-D632-48E2-8698-09C3E9C7D67C}" srcOrd="1" destOrd="0" presId="urn:microsoft.com/office/officeart/2005/8/layout/hierarchy4"/>
    <dgm:cxn modelId="{E1EA9935-2250-455B-A378-F5E4358D8C11}" type="presParOf" srcId="{36035229-D7E0-4B36-A684-D2305598DFCB}" destId="{A814B266-2061-43F3-BC80-794A2F5EEB3D}" srcOrd="1" destOrd="0" presId="urn:microsoft.com/office/officeart/2005/8/layout/hierarchy4"/>
    <dgm:cxn modelId="{62ED7F3D-4C22-4829-916A-4F084FE37B39}" type="presParOf" srcId="{36035229-D7E0-4B36-A684-D2305598DFCB}" destId="{C8740853-AD45-4C3E-B0E4-A17A9811DD59}" srcOrd="2" destOrd="0" presId="urn:microsoft.com/office/officeart/2005/8/layout/hierarchy4"/>
    <dgm:cxn modelId="{76AC51F7-251B-4C53-B04C-3B3A84F087EA}" type="presParOf" srcId="{C8740853-AD45-4C3E-B0E4-A17A9811DD59}" destId="{F7AFB6D7-AACA-4CE2-92AD-C5C24EDC726F}" srcOrd="0" destOrd="0" presId="urn:microsoft.com/office/officeart/2005/8/layout/hierarchy4"/>
    <dgm:cxn modelId="{D2081202-E60C-4BE2-8E66-30614B8BBF47}" type="presParOf" srcId="{C8740853-AD45-4C3E-B0E4-A17A9811DD59}" destId="{8724262F-F250-4CCC-B9BE-D7D63A490600}" srcOrd="1" destOrd="0" presId="urn:microsoft.com/office/officeart/2005/8/layout/hierarchy4"/>
    <dgm:cxn modelId="{84D538C6-FC88-4245-8619-4BB248780C4C}" type="presParOf" srcId="{C8740853-AD45-4C3E-B0E4-A17A9811DD59}" destId="{225B4459-48B2-4460-88CF-F75013E5FD74}" srcOrd="2" destOrd="0" presId="urn:microsoft.com/office/officeart/2005/8/layout/hierarchy4"/>
    <dgm:cxn modelId="{BD6C95DC-1A55-4A5B-BBA0-B3E9C7E0DF4B}" type="presParOf" srcId="{225B4459-48B2-4460-88CF-F75013E5FD74}" destId="{0E3104F8-193C-4EF4-A1D9-1B522EB7D4E6}" srcOrd="0" destOrd="0" presId="urn:microsoft.com/office/officeart/2005/8/layout/hierarchy4"/>
    <dgm:cxn modelId="{3D50A9BB-A697-4533-8F75-F2559EAF2D30}" type="presParOf" srcId="{0E3104F8-193C-4EF4-A1D9-1B522EB7D4E6}" destId="{BE370560-6B36-46A5-B3AC-48A1BAEC97D7}" srcOrd="0" destOrd="0" presId="urn:microsoft.com/office/officeart/2005/8/layout/hierarchy4"/>
    <dgm:cxn modelId="{2AD52F1A-E63F-4458-8528-5E3ADB4D0B71}" type="presParOf" srcId="{0E3104F8-193C-4EF4-A1D9-1B522EB7D4E6}" destId="{4ADDB12A-4A81-4416-9FDE-C40C9777101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83DEC7F-85B6-41A0-953B-33B93F507296}" type="doc">
      <dgm:prSet loTypeId="urn:microsoft.com/office/officeart/2005/8/layout/process4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s-MX"/>
        </a:p>
      </dgm:t>
    </dgm:pt>
    <dgm:pt modelId="{5D2C3DB9-4F59-4E95-AA81-855D30354B0A}">
      <dgm:prSet/>
      <dgm:spPr/>
      <dgm:t>
        <a:bodyPr/>
        <a:lstStyle/>
        <a:p>
          <a:pPr rtl="0"/>
          <a:r>
            <a:rPr lang="es-MX" dirty="0" smtClean="0"/>
            <a:t>Regulación de cantidades plasmáticas de Ca Son en: </a:t>
          </a:r>
          <a:endParaRPr lang="es-MX" dirty="0"/>
        </a:p>
      </dgm:t>
    </dgm:pt>
    <dgm:pt modelId="{F1F2086A-9E17-4FD8-8D97-C9B7FBCA5E7D}" type="parTrans" cxnId="{84D1F353-ACC9-49EA-B7CF-9F52B04FD389}">
      <dgm:prSet/>
      <dgm:spPr/>
      <dgm:t>
        <a:bodyPr/>
        <a:lstStyle/>
        <a:p>
          <a:endParaRPr lang="es-MX"/>
        </a:p>
      </dgm:t>
    </dgm:pt>
    <dgm:pt modelId="{10D544F9-CC47-49D4-8D9B-C74DC49E4E12}" type="sibTrans" cxnId="{84D1F353-ACC9-49EA-B7CF-9F52B04FD389}">
      <dgm:prSet/>
      <dgm:spPr/>
      <dgm:t>
        <a:bodyPr/>
        <a:lstStyle/>
        <a:p>
          <a:endParaRPr lang="es-MX"/>
        </a:p>
      </dgm:t>
    </dgm:pt>
    <dgm:pt modelId="{321AD21B-6C11-4C68-8E0A-863BC58635CB}">
      <dgm:prSet/>
      <dgm:spPr/>
      <dgm:t>
        <a:bodyPr/>
        <a:lstStyle/>
        <a:p>
          <a:pPr rtl="0"/>
          <a:r>
            <a:rPr lang="es-MX" smtClean="0"/>
            <a:t>Estimulando reservaciones óseas</a:t>
          </a:r>
          <a:endParaRPr lang="es-MX"/>
        </a:p>
      </dgm:t>
    </dgm:pt>
    <dgm:pt modelId="{1E16766B-18BA-453C-ADDD-23C974BAF9B6}" type="parTrans" cxnId="{578AB239-5329-45F5-A4B7-48A8AC5079F1}">
      <dgm:prSet/>
      <dgm:spPr/>
      <dgm:t>
        <a:bodyPr/>
        <a:lstStyle/>
        <a:p>
          <a:endParaRPr lang="es-MX"/>
        </a:p>
      </dgm:t>
    </dgm:pt>
    <dgm:pt modelId="{1134CE3D-A56C-48AA-9F64-E34A5CA946C5}" type="sibTrans" cxnId="{578AB239-5329-45F5-A4B7-48A8AC5079F1}">
      <dgm:prSet/>
      <dgm:spPr/>
      <dgm:t>
        <a:bodyPr/>
        <a:lstStyle/>
        <a:p>
          <a:endParaRPr lang="es-MX"/>
        </a:p>
      </dgm:t>
    </dgm:pt>
    <dgm:pt modelId="{ED6BDC3A-DDB4-40C4-A51C-4857DE0AC255}">
      <dgm:prSet/>
      <dgm:spPr/>
      <dgm:t>
        <a:bodyPr/>
        <a:lstStyle/>
        <a:p>
          <a:pPr rtl="0"/>
          <a:r>
            <a:rPr lang="es-MX" smtClean="0"/>
            <a:t>Estimulando activación de vitamina D</a:t>
          </a:r>
          <a:endParaRPr lang="es-MX"/>
        </a:p>
      </dgm:t>
    </dgm:pt>
    <dgm:pt modelId="{9D850D03-A015-40A5-B2D9-2B2ADA1DC379}" type="parTrans" cxnId="{A0D81052-1A10-45E7-9F84-425EC0E82A5C}">
      <dgm:prSet/>
      <dgm:spPr/>
      <dgm:t>
        <a:bodyPr/>
        <a:lstStyle/>
        <a:p>
          <a:endParaRPr lang="es-MX"/>
        </a:p>
      </dgm:t>
    </dgm:pt>
    <dgm:pt modelId="{E55A0161-31A9-4F20-BF3F-F98FDB54027E}" type="sibTrans" cxnId="{A0D81052-1A10-45E7-9F84-425EC0E82A5C}">
      <dgm:prSet/>
      <dgm:spPr/>
      <dgm:t>
        <a:bodyPr/>
        <a:lstStyle/>
        <a:p>
          <a:endParaRPr lang="es-MX"/>
        </a:p>
      </dgm:t>
    </dgm:pt>
    <dgm:pt modelId="{1C7670CC-FB8D-41C3-9559-69DA269861C4}">
      <dgm:prSet/>
      <dgm:spPr/>
      <dgm:t>
        <a:bodyPr/>
        <a:lstStyle/>
        <a:p>
          <a:pPr rtl="0"/>
          <a:r>
            <a:rPr lang="es-MX" smtClean="0"/>
            <a:t>Aumentando la absorción de Ca en túbulo renal</a:t>
          </a:r>
          <a:endParaRPr lang="es-MX"/>
        </a:p>
      </dgm:t>
    </dgm:pt>
    <dgm:pt modelId="{6490F1A8-DAD5-42E9-AFC9-8DA5CC2EE428}" type="parTrans" cxnId="{1B7445BD-3560-4DD3-87F9-49CD2A78B84C}">
      <dgm:prSet/>
      <dgm:spPr/>
      <dgm:t>
        <a:bodyPr/>
        <a:lstStyle/>
        <a:p>
          <a:endParaRPr lang="es-MX"/>
        </a:p>
      </dgm:t>
    </dgm:pt>
    <dgm:pt modelId="{5653DA05-2B19-4E8B-891E-2D48690EDB43}" type="sibTrans" cxnId="{1B7445BD-3560-4DD3-87F9-49CD2A78B84C}">
      <dgm:prSet/>
      <dgm:spPr/>
      <dgm:t>
        <a:bodyPr/>
        <a:lstStyle/>
        <a:p>
          <a:endParaRPr lang="es-MX"/>
        </a:p>
      </dgm:t>
    </dgm:pt>
    <dgm:pt modelId="{57D0EEA8-91B7-47F5-8DBB-2B7FF73CC690}" type="pres">
      <dgm:prSet presAssocID="{883DEC7F-85B6-41A0-953B-33B93F50729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0BAD774-6142-4AFE-8811-EDA796E9DC32}" type="pres">
      <dgm:prSet presAssocID="{5D2C3DB9-4F59-4E95-AA81-855D30354B0A}" presName="boxAndChildren" presStyleCnt="0"/>
      <dgm:spPr/>
    </dgm:pt>
    <dgm:pt modelId="{ADD1DD32-4BFD-432F-9DD4-C73FCF1BF1B2}" type="pres">
      <dgm:prSet presAssocID="{5D2C3DB9-4F59-4E95-AA81-855D30354B0A}" presName="parentTextBox" presStyleLbl="node1" presStyleIdx="0" presStyleCnt="1"/>
      <dgm:spPr/>
      <dgm:t>
        <a:bodyPr/>
        <a:lstStyle/>
        <a:p>
          <a:endParaRPr lang="es-MX"/>
        </a:p>
      </dgm:t>
    </dgm:pt>
    <dgm:pt modelId="{CEFBD065-2DB4-4E2B-8131-7F4E4A74CA6D}" type="pres">
      <dgm:prSet presAssocID="{5D2C3DB9-4F59-4E95-AA81-855D30354B0A}" presName="entireBox" presStyleLbl="node1" presStyleIdx="0" presStyleCnt="1"/>
      <dgm:spPr/>
      <dgm:t>
        <a:bodyPr/>
        <a:lstStyle/>
        <a:p>
          <a:endParaRPr lang="es-MX"/>
        </a:p>
      </dgm:t>
    </dgm:pt>
    <dgm:pt modelId="{D3BF925D-7311-4B55-8BDE-60BF165A2601}" type="pres">
      <dgm:prSet presAssocID="{5D2C3DB9-4F59-4E95-AA81-855D30354B0A}" presName="descendantBox" presStyleCnt="0"/>
      <dgm:spPr/>
    </dgm:pt>
    <dgm:pt modelId="{3DA5E9C8-3356-40BC-9968-CF37E84D8280}" type="pres">
      <dgm:prSet presAssocID="{321AD21B-6C11-4C68-8E0A-863BC58635CB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5AD0F39-EB18-4D75-A110-580CA755DDAE}" type="pres">
      <dgm:prSet presAssocID="{ED6BDC3A-DDB4-40C4-A51C-4857DE0AC255}" presName="childTextBox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027424C-46A5-412F-AE1B-7041F7E13501}" type="pres">
      <dgm:prSet presAssocID="{1C7670CC-FB8D-41C3-9559-69DA269861C4}" presName="childTextBox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0D81052-1A10-45E7-9F84-425EC0E82A5C}" srcId="{5D2C3DB9-4F59-4E95-AA81-855D30354B0A}" destId="{ED6BDC3A-DDB4-40C4-A51C-4857DE0AC255}" srcOrd="1" destOrd="0" parTransId="{9D850D03-A015-40A5-B2D9-2B2ADA1DC379}" sibTransId="{E55A0161-31A9-4F20-BF3F-F98FDB54027E}"/>
    <dgm:cxn modelId="{84D1F353-ACC9-49EA-B7CF-9F52B04FD389}" srcId="{883DEC7F-85B6-41A0-953B-33B93F507296}" destId="{5D2C3DB9-4F59-4E95-AA81-855D30354B0A}" srcOrd="0" destOrd="0" parTransId="{F1F2086A-9E17-4FD8-8D97-C9B7FBCA5E7D}" sibTransId="{10D544F9-CC47-49D4-8D9B-C74DC49E4E12}"/>
    <dgm:cxn modelId="{17E98667-E0DF-4B99-852C-59DABB8C019F}" type="presOf" srcId="{5D2C3DB9-4F59-4E95-AA81-855D30354B0A}" destId="{CEFBD065-2DB4-4E2B-8131-7F4E4A74CA6D}" srcOrd="1" destOrd="0" presId="urn:microsoft.com/office/officeart/2005/8/layout/process4"/>
    <dgm:cxn modelId="{1B7445BD-3560-4DD3-87F9-49CD2A78B84C}" srcId="{5D2C3DB9-4F59-4E95-AA81-855D30354B0A}" destId="{1C7670CC-FB8D-41C3-9559-69DA269861C4}" srcOrd="2" destOrd="0" parTransId="{6490F1A8-DAD5-42E9-AFC9-8DA5CC2EE428}" sibTransId="{5653DA05-2B19-4E8B-891E-2D48690EDB43}"/>
    <dgm:cxn modelId="{848FD60C-BE74-4182-8E90-7FF234E91B5F}" type="presOf" srcId="{1C7670CC-FB8D-41C3-9559-69DA269861C4}" destId="{3027424C-46A5-412F-AE1B-7041F7E13501}" srcOrd="0" destOrd="0" presId="urn:microsoft.com/office/officeart/2005/8/layout/process4"/>
    <dgm:cxn modelId="{D7B63122-87BD-429C-9C37-AEEA314B2457}" type="presOf" srcId="{5D2C3DB9-4F59-4E95-AA81-855D30354B0A}" destId="{ADD1DD32-4BFD-432F-9DD4-C73FCF1BF1B2}" srcOrd="0" destOrd="0" presId="urn:microsoft.com/office/officeart/2005/8/layout/process4"/>
    <dgm:cxn modelId="{7C4B6593-F66F-4C98-AE29-25CA2447B53D}" type="presOf" srcId="{321AD21B-6C11-4C68-8E0A-863BC58635CB}" destId="{3DA5E9C8-3356-40BC-9968-CF37E84D8280}" srcOrd="0" destOrd="0" presId="urn:microsoft.com/office/officeart/2005/8/layout/process4"/>
    <dgm:cxn modelId="{D072BCA6-8E74-447E-85BD-0DFADC764FDD}" type="presOf" srcId="{883DEC7F-85B6-41A0-953B-33B93F507296}" destId="{57D0EEA8-91B7-47F5-8DBB-2B7FF73CC690}" srcOrd="0" destOrd="0" presId="urn:microsoft.com/office/officeart/2005/8/layout/process4"/>
    <dgm:cxn modelId="{578AB239-5329-45F5-A4B7-48A8AC5079F1}" srcId="{5D2C3DB9-4F59-4E95-AA81-855D30354B0A}" destId="{321AD21B-6C11-4C68-8E0A-863BC58635CB}" srcOrd="0" destOrd="0" parTransId="{1E16766B-18BA-453C-ADDD-23C974BAF9B6}" sibTransId="{1134CE3D-A56C-48AA-9F64-E34A5CA946C5}"/>
    <dgm:cxn modelId="{0FE3A7B2-6585-4CA0-828A-087720A9CCD5}" type="presOf" srcId="{ED6BDC3A-DDB4-40C4-A51C-4857DE0AC255}" destId="{55AD0F39-EB18-4D75-A110-580CA755DDAE}" srcOrd="0" destOrd="0" presId="urn:microsoft.com/office/officeart/2005/8/layout/process4"/>
    <dgm:cxn modelId="{A8DE37C2-2166-413B-A648-650C78E279BF}" type="presParOf" srcId="{57D0EEA8-91B7-47F5-8DBB-2B7FF73CC690}" destId="{90BAD774-6142-4AFE-8811-EDA796E9DC32}" srcOrd="0" destOrd="0" presId="urn:microsoft.com/office/officeart/2005/8/layout/process4"/>
    <dgm:cxn modelId="{1273A2D0-5F88-4FF4-A61C-DF35275F95EE}" type="presParOf" srcId="{90BAD774-6142-4AFE-8811-EDA796E9DC32}" destId="{ADD1DD32-4BFD-432F-9DD4-C73FCF1BF1B2}" srcOrd="0" destOrd="0" presId="urn:microsoft.com/office/officeart/2005/8/layout/process4"/>
    <dgm:cxn modelId="{1784D9E4-BBD8-4F64-9F54-AFCB9EEF868D}" type="presParOf" srcId="{90BAD774-6142-4AFE-8811-EDA796E9DC32}" destId="{CEFBD065-2DB4-4E2B-8131-7F4E4A74CA6D}" srcOrd="1" destOrd="0" presId="urn:microsoft.com/office/officeart/2005/8/layout/process4"/>
    <dgm:cxn modelId="{D88D8D23-96AB-4845-8B87-A227550833B1}" type="presParOf" srcId="{90BAD774-6142-4AFE-8811-EDA796E9DC32}" destId="{D3BF925D-7311-4B55-8BDE-60BF165A2601}" srcOrd="2" destOrd="0" presId="urn:microsoft.com/office/officeart/2005/8/layout/process4"/>
    <dgm:cxn modelId="{D2AC384D-4315-43DC-8E92-12C9B8BBC5C8}" type="presParOf" srcId="{D3BF925D-7311-4B55-8BDE-60BF165A2601}" destId="{3DA5E9C8-3356-40BC-9968-CF37E84D8280}" srcOrd="0" destOrd="0" presId="urn:microsoft.com/office/officeart/2005/8/layout/process4"/>
    <dgm:cxn modelId="{0D28C545-B6A7-4A46-8D71-F9238D63DE46}" type="presParOf" srcId="{D3BF925D-7311-4B55-8BDE-60BF165A2601}" destId="{55AD0F39-EB18-4D75-A110-580CA755DDAE}" srcOrd="1" destOrd="0" presId="urn:microsoft.com/office/officeart/2005/8/layout/process4"/>
    <dgm:cxn modelId="{5817199A-2E1D-4A3B-AA25-408A7B29E3DB}" type="presParOf" srcId="{D3BF925D-7311-4B55-8BDE-60BF165A2601}" destId="{3027424C-46A5-412F-AE1B-7041F7E13501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7ECE800B-A54C-4980-9A63-2850D9A1292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F2A582C-98FA-401C-9AF5-415D21AD2035}">
      <dgm:prSet/>
      <dgm:spPr/>
      <dgm:t>
        <a:bodyPr/>
        <a:lstStyle/>
        <a:p>
          <a:pPr rtl="0"/>
          <a:r>
            <a:rPr lang="es-MX" i="1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Excreción renal de Ca = Ca filtrado - Ca reabsorbido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CA048449-02AA-4456-9AD8-C9198285127B}" type="parTrans" cxnId="{B88EC671-A9F9-4568-9FC8-0E775700901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74F882E3-2D2A-49A8-A67A-A74996065553}" type="sibTrans" cxnId="{B88EC671-A9F9-4568-9FC8-0E775700901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29A53C1-F2AB-4DFA-9AC4-9BAD6CAF4E98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50% Ca ionizado y el otro unido a proteínas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6CB8CB9-0D26-49B3-8CDA-B28D3ACE2215}" type="parTrans" cxnId="{599C3957-8CFA-4BFD-A616-D47BCDC9D42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7BC8EC0-1B7C-4CE1-83A7-986B87BAB1CD}" type="sibTrans" cxnId="{599C3957-8CFA-4BFD-A616-D47BCDC9D42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E0BE944-E9E5-4903-8621-BBBBE8A0A063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50% Ca plasmático puede filtrarse en el glomérulo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F24176C-784E-4CA6-9DA0-70769A70745B}" type="parTrans" cxnId="{6AD9ED38-CF65-4CBF-8134-5262E4FA16B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CFB32DA-87DE-4FA0-AA77-A7CA2AA0584A}" type="sibTrans" cxnId="{6AD9ED38-CF65-4CBF-8134-5262E4FA16B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33B1D68-3D8F-4E44-814C-C5403B2F85B1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</a:rPr>
            <a:t>99% absorción túbulos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618B459-F001-4A7C-BA22-ADA95C2FD6BD}" type="parTrans" cxnId="{17206D84-5358-4EB8-9BCC-9B215E36A34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FB514338-3955-46FC-BA05-32A2B06D36AF}" type="sibTrans" cxnId="{17206D84-5358-4EB8-9BCC-9B215E36A345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DB89BB9-B473-4AE0-9188-4736A263AF7C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1% excretado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D4CDE924-1502-47A9-B750-E053EE668B33}" type="parTrans" cxnId="{DC3A993D-1032-4328-A44D-DC5A2DD5D1BF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C3ACEC6-E5D4-46D8-B437-783B34506CBA}" type="sibTrans" cxnId="{DC3A993D-1032-4328-A44D-DC5A2DD5D1BF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CD88D9A1-6013-4F9A-8542-F4AEC9334D83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65% Ca filtrado en el túbulo proximal (entra por gradiente y sale por bomba Ca ATPasa y </a:t>
          </a:r>
          <a:r>
            <a:rPr lang="es-MX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contratransporte</a:t>
          </a:r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Na-Ca)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6129D7E-7553-4B5E-9A61-B4DCEA62952C}" type="parTrans" cxnId="{4B1F7724-1B59-4AAC-ADF9-18C33F9EEB7E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EBDD746-94CC-4AA3-9D8A-FB43920799ED}" type="sibTrans" cxnId="{4B1F7724-1B59-4AAC-ADF9-18C33F9EEB7E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A1E9A89E-F343-493F-8740-2F318F07EFAD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25-30% asa de </a:t>
          </a:r>
          <a:r>
            <a:rPr lang="es-MX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Henle</a:t>
          </a:r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(rama ascendente GRUESA únicamente) 50%transcelular y 50%dif. pasiva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35F1EB9E-A349-4AC3-916C-78164C435015}" type="parTrans" cxnId="{5F2AB9F5-904E-4069-892C-5B61070344B4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4E3A1613-0FDA-4447-8E37-8015C42B89FE}" type="sibTrans" cxnId="{5F2AB9F5-904E-4069-892C-5B61070344B4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93CCCABF-8E3B-4BF6-A35F-A11FF21DF455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4-9% en el túbulo distal y colector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08DA2908-DFD3-4776-8318-1D51D378C9C6}" type="parTrans" cxnId="{99531A74-6437-47B6-9407-8B4F4AB8153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E32F902-91DE-41DC-B6B8-40CA964777A4}" type="sibTrans" cxnId="{99531A74-6437-47B6-9407-8B4F4AB8153D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8A3B7B42-F7DF-413F-9CF7-E26D96E158AC}">
      <dgm:prSet/>
      <dgm:spPr/>
      <dgm:t>
        <a:bodyPr/>
        <a:lstStyle/>
        <a:p>
          <a:pPr rtl="0"/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B90DA8B4-3979-4B39-B598-90F696D3FFA3}" type="parTrans" cxnId="{40BF74D2-396A-4402-8691-25C743031D48}">
      <dgm:prSet/>
      <dgm:spPr/>
      <dgm:t>
        <a:bodyPr/>
        <a:lstStyle/>
        <a:p>
          <a:endParaRPr lang="es-ES"/>
        </a:p>
      </dgm:t>
    </dgm:pt>
    <dgm:pt modelId="{1BBE60F6-342A-45BC-AE61-9EEA56507F86}" type="sibTrans" cxnId="{40BF74D2-396A-4402-8691-25C743031D48}">
      <dgm:prSet/>
      <dgm:spPr/>
      <dgm:t>
        <a:bodyPr/>
        <a:lstStyle/>
        <a:p>
          <a:endParaRPr lang="es-ES"/>
        </a:p>
      </dgm:t>
    </dgm:pt>
    <dgm:pt modelId="{8AE2D611-2607-48DA-8442-A7BE38201773}">
      <dgm:prSet/>
      <dgm:spPr/>
      <dgm:t>
        <a:bodyPr/>
        <a:lstStyle/>
        <a:p>
          <a:pPr rtl="0"/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E909E562-6E25-4960-B05F-487AC168B0E0}" type="parTrans" cxnId="{804D12B7-C104-4FA0-ABA7-52A33D2EACBE}">
      <dgm:prSet/>
      <dgm:spPr/>
      <dgm:t>
        <a:bodyPr/>
        <a:lstStyle/>
        <a:p>
          <a:endParaRPr lang="es-ES"/>
        </a:p>
      </dgm:t>
    </dgm:pt>
    <dgm:pt modelId="{C0C06570-9F76-450F-A6A9-FBDBDE9EDFC8}" type="sibTrans" cxnId="{804D12B7-C104-4FA0-ABA7-52A33D2EACBE}">
      <dgm:prSet/>
      <dgm:spPr/>
      <dgm:t>
        <a:bodyPr/>
        <a:lstStyle/>
        <a:p>
          <a:endParaRPr lang="es-ES"/>
        </a:p>
      </dgm:t>
    </dgm:pt>
    <dgm:pt modelId="{D3DD46CE-1938-4FF0-8FA0-B6D4BEA6FE54}">
      <dgm:prSet/>
      <dgm:spPr/>
      <dgm:t>
        <a:bodyPr/>
        <a:lstStyle/>
        <a:p>
          <a:pPr rtl="0"/>
          <a:endParaRPr lang="es-MX" dirty="0">
            <a:latin typeface="Segoe UI Symbol" panose="020B0502040204020203" pitchFamily="34" charset="0"/>
            <a:ea typeface="Segoe UI Symbol" panose="020B0502040204020203" pitchFamily="34" charset="0"/>
          </a:endParaRPr>
        </a:p>
      </dgm:t>
    </dgm:pt>
    <dgm:pt modelId="{51C9B7CB-3089-497B-99B6-5EE564E95038}" type="parTrans" cxnId="{9A10887C-EBA1-4563-9D65-2204C8F59E20}">
      <dgm:prSet/>
      <dgm:spPr/>
      <dgm:t>
        <a:bodyPr/>
        <a:lstStyle/>
        <a:p>
          <a:endParaRPr lang="es-ES"/>
        </a:p>
      </dgm:t>
    </dgm:pt>
    <dgm:pt modelId="{681410F0-A713-4746-92D2-51A4F046030F}" type="sibTrans" cxnId="{9A10887C-EBA1-4563-9D65-2204C8F59E20}">
      <dgm:prSet/>
      <dgm:spPr/>
      <dgm:t>
        <a:bodyPr/>
        <a:lstStyle/>
        <a:p>
          <a:endParaRPr lang="es-ES"/>
        </a:p>
      </dgm:t>
    </dgm:pt>
    <dgm:pt modelId="{AFA6261A-9FC4-4FA4-ABFC-6B101152906B}" type="pres">
      <dgm:prSet presAssocID="{7ECE800B-A54C-4980-9A63-2850D9A129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1E8610B-52DF-4E7F-BBED-8318EB63B2E6}" type="pres">
      <dgm:prSet presAssocID="{0F2A582C-98FA-401C-9AF5-415D21AD2035}" presName="composite" presStyleCnt="0"/>
      <dgm:spPr/>
    </dgm:pt>
    <dgm:pt modelId="{AA114F4C-8B0B-435A-A2D5-570DB43F8FB9}" type="pres">
      <dgm:prSet presAssocID="{0F2A582C-98FA-401C-9AF5-415D21AD2035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89AD7BE-E129-46EB-8078-3D9A6156C67F}" type="pres">
      <dgm:prSet presAssocID="{0F2A582C-98FA-401C-9AF5-415D21AD2035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3466DC88-9253-4A2B-A7B4-2730E4672C01}" type="presOf" srcId="{A1E9A89E-F343-493F-8740-2F318F07EFAD}" destId="{489AD7BE-E129-46EB-8078-3D9A6156C67F}" srcOrd="0" destOrd="8" presId="urn:microsoft.com/office/officeart/2005/8/layout/hList1"/>
    <dgm:cxn modelId="{ADA639ED-5894-423C-AFF4-F010DDDD2CFA}" type="presOf" srcId="{3DB89BB9-B473-4AE0-9188-4736A263AF7C}" destId="{489AD7BE-E129-46EB-8078-3D9A6156C67F}" srcOrd="0" destOrd="3" presId="urn:microsoft.com/office/officeart/2005/8/layout/hList1"/>
    <dgm:cxn modelId="{DC3A993D-1032-4328-A44D-DC5A2DD5D1BF}" srcId="{0F2A582C-98FA-401C-9AF5-415D21AD2035}" destId="{3DB89BB9-B473-4AE0-9188-4736A263AF7C}" srcOrd="3" destOrd="0" parTransId="{D4CDE924-1502-47A9-B750-E053EE668B33}" sibTransId="{EC3ACEC6-E5D4-46D8-B437-783B34506CBA}"/>
    <dgm:cxn modelId="{3CB7FC79-105D-4127-83E2-6C27C8E597E9}" type="presOf" srcId="{7ECE800B-A54C-4980-9A63-2850D9A12925}" destId="{AFA6261A-9FC4-4FA4-ABFC-6B101152906B}" srcOrd="0" destOrd="0" presId="urn:microsoft.com/office/officeart/2005/8/layout/hList1"/>
    <dgm:cxn modelId="{B88EC671-A9F9-4568-9FC8-0E775700901D}" srcId="{7ECE800B-A54C-4980-9A63-2850D9A12925}" destId="{0F2A582C-98FA-401C-9AF5-415D21AD2035}" srcOrd="0" destOrd="0" parTransId="{CA048449-02AA-4456-9AD8-C9198285127B}" sibTransId="{74F882E3-2D2A-49A8-A67A-A74996065553}"/>
    <dgm:cxn modelId="{40BF74D2-396A-4402-8691-25C743031D48}" srcId="{0F2A582C-98FA-401C-9AF5-415D21AD2035}" destId="{8A3B7B42-F7DF-413F-9CF7-E26D96E158AC}" srcOrd="5" destOrd="0" parTransId="{B90DA8B4-3979-4B39-B598-90F696D3FFA3}" sibTransId="{1BBE60F6-342A-45BC-AE61-9EEA56507F86}"/>
    <dgm:cxn modelId="{599C3957-8CFA-4BFD-A616-D47BCDC9D421}" srcId="{0F2A582C-98FA-401C-9AF5-415D21AD2035}" destId="{929A53C1-F2AB-4DFA-9AC4-9BAD6CAF4E98}" srcOrd="0" destOrd="0" parTransId="{F6CB8CB9-0D26-49B3-8CDA-B28D3ACE2215}" sibTransId="{E7BC8EC0-1B7C-4CE1-83A7-986B87BAB1CD}"/>
    <dgm:cxn modelId="{9A10887C-EBA1-4563-9D65-2204C8F59E20}" srcId="{0F2A582C-98FA-401C-9AF5-415D21AD2035}" destId="{D3DD46CE-1938-4FF0-8FA0-B6D4BEA6FE54}" srcOrd="7" destOrd="0" parTransId="{51C9B7CB-3089-497B-99B6-5EE564E95038}" sibTransId="{681410F0-A713-4746-92D2-51A4F046030F}"/>
    <dgm:cxn modelId="{99531A74-6437-47B6-9407-8B4F4AB8153D}" srcId="{0F2A582C-98FA-401C-9AF5-415D21AD2035}" destId="{93CCCABF-8E3B-4BF6-A35F-A11FF21DF455}" srcOrd="9" destOrd="0" parTransId="{08DA2908-DFD3-4776-8318-1D51D378C9C6}" sibTransId="{EE32F902-91DE-41DC-B6B8-40CA964777A4}"/>
    <dgm:cxn modelId="{EE790372-1462-4A0F-BA04-D45ABA7490D1}" type="presOf" srcId="{93CCCABF-8E3B-4BF6-A35F-A11FF21DF455}" destId="{489AD7BE-E129-46EB-8078-3D9A6156C67F}" srcOrd="0" destOrd="9" presId="urn:microsoft.com/office/officeart/2005/8/layout/hList1"/>
    <dgm:cxn modelId="{DFF107CD-A469-40CA-851E-F25225BACA32}" type="presOf" srcId="{CD88D9A1-6013-4F9A-8542-F4AEC9334D83}" destId="{489AD7BE-E129-46EB-8078-3D9A6156C67F}" srcOrd="0" destOrd="6" presId="urn:microsoft.com/office/officeart/2005/8/layout/hList1"/>
    <dgm:cxn modelId="{696BE4CD-72E3-480C-B20C-186E21E0AF93}" type="presOf" srcId="{0F2A582C-98FA-401C-9AF5-415D21AD2035}" destId="{AA114F4C-8B0B-435A-A2D5-570DB43F8FB9}" srcOrd="0" destOrd="0" presId="urn:microsoft.com/office/officeart/2005/8/layout/hList1"/>
    <dgm:cxn modelId="{804D12B7-C104-4FA0-ABA7-52A33D2EACBE}" srcId="{0F2A582C-98FA-401C-9AF5-415D21AD2035}" destId="{8AE2D611-2607-48DA-8442-A7BE38201773}" srcOrd="4" destOrd="0" parTransId="{E909E562-6E25-4960-B05F-487AC168B0E0}" sibTransId="{C0C06570-9F76-450F-A6A9-FBDBDE9EDFC8}"/>
    <dgm:cxn modelId="{5F2AB9F5-904E-4069-892C-5B61070344B4}" srcId="{0F2A582C-98FA-401C-9AF5-415D21AD2035}" destId="{A1E9A89E-F343-493F-8740-2F318F07EFAD}" srcOrd="8" destOrd="0" parTransId="{35F1EB9E-A349-4AC3-916C-78164C435015}" sibTransId="{4E3A1613-0FDA-4447-8E37-8015C42B89FE}"/>
    <dgm:cxn modelId="{54F12C61-B2BC-4B25-A592-D6191433FF4C}" type="presOf" srcId="{929A53C1-F2AB-4DFA-9AC4-9BAD6CAF4E98}" destId="{489AD7BE-E129-46EB-8078-3D9A6156C67F}" srcOrd="0" destOrd="0" presId="urn:microsoft.com/office/officeart/2005/8/layout/hList1"/>
    <dgm:cxn modelId="{69D446E6-DC5C-4A12-BEDD-83FDC39B482A}" type="presOf" srcId="{8AE2D611-2607-48DA-8442-A7BE38201773}" destId="{489AD7BE-E129-46EB-8078-3D9A6156C67F}" srcOrd="0" destOrd="4" presId="urn:microsoft.com/office/officeart/2005/8/layout/hList1"/>
    <dgm:cxn modelId="{4B1F7724-1B59-4AAC-ADF9-18C33F9EEB7E}" srcId="{0F2A582C-98FA-401C-9AF5-415D21AD2035}" destId="{CD88D9A1-6013-4F9A-8542-F4AEC9334D83}" srcOrd="6" destOrd="0" parTransId="{96129D7E-7553-4B5E-9A61-B4DCEA62952C}" sibTransId="{EEBDD746-94CC-4AA3-9D8A-FB43920799ED}"/>
    <dgm:cxn modelId="{6AD9ED38-CF65-4CBF-8134-5262E4FA16B7}" srcId="{0F2A582C-98FA-401C-9AF5-415D21AD2035}" destId="{3E0BE944-E9E5-4903-8621-BBBBE8A0A063}" srcOrd="1" destOrd="0" parTransId="{4F24176C-784E-4CA6-9DA0-70769A70745B}" sibTransId="{3CFB32DA-87DE-4FA0-AA77-A7CA2AA0584A}"/>
    <dgm:cxn modelId="{17206D84-5358-4EB8-9BCC-9B215E36A345}" srcId="{0F2A582C-98FA-401C-9AF5-415D21AD2035}" destId="{333B1D68-3D8F-4E44-814C-C5403B2F85B1}" srcOrd="2" destOrd="0" parTransId="{8618B459-F001-4A7C-BA22-ADA95C2FD6BD}" sibTransId="{FB514338-3955-46FC-BA05-32A2B06D36AF}"/>
    <dgm:cxn modelId="{1AB131F7-D821-416D-B950-E73E0282D7DE}" type="presOf" srcId="{8A3B7B42-F7DF-413F-9CF7-E26D96E158AC}" destId="{489AD7BE-E129-46EB-8078-3D9A6156C67F}" srcOrd="0" destOrd="5" presId="urn:microsoft.com/office/officeart/2005/8/layout/hList1"/>
    <dgm:cxn modelId="{D56DF839-6B7E-4550-B881-67B769C84F78}" type="presOf" srcId="{333B1D68-3D8F-4E44-814C-C5403B2F85B1}" destId="{489AD7BE-E129-46EB-8078-3D9A6156C67F}" srcOrd="0" destOrd="2" presId="urn:microsoft.com/office/officeart/2005/8/layout/hList1"/>
    <dgm:cxn modelId="{C6B5835A-2195-422F-9B0D-67ECF660AAE9}" type="presOf" srcId="{D3DD46CE-1938-4FF0-8FA0-B6D4BEA6FE54}" destId="{489AD7BE-E129-46EB-8078-3D9A6156C67F}" srcOrd="0" destOrd="7" presId="urn:microsoft.com/office/officeart/2005/8/layout/hList1"/>
    <dgm:cxn modelId="{0F8317CB-E6CE-4FFC-A289-41EE8DC241B8}" type="presOf" srcId="{3E0BE944-E9E5-4903-8621-BBBBE8A0A063}" destId="{489AD7BE-E129-46EB-8078-3D9A6156C67F}" srcOrd="0" destOrd="1" presId="urn:microsoft.com/office/officeart/2005/8/layout/hList1"/>
    <dgm:cxn modelId="{F8A90323-F554-4866-B744-35B1EC7F67FA}" type="presParOf" srcId="{AFA6261A-9FC4-4FA4-ABFC-6B101152906B}" destId="{E1E8610B-52DF-4E7F-BBED-8318EB63B2E6}" srcOrd="0" destOrd="0" presId="urn:microsoft.com/office/officeart/2005/8/layout/hList1"/>
    <dgm:cxn modelId="{48DF7F34-2DA7-4DE2-AF51-2F8F194D9601}" type="presParOf" srcId="{E1E8610B-52DF-4E7F-BBED-8318EB63B2E6}" destId="{AA114F4C-8B0B-435A-A2D5-570DB43F8FB9}" srcOrd="0" destOrd="0" presId="urn:microsoft.com/office/officeart/2005/8/layout/hList1"/>
    <dgm:cxn modelId="{84C2DBCF-134E-46E0-A71F-B30ED3411713}" type="presParOf" srcId="{E1E8610B-52DF-4E7F-BBED-8318EB63B2E6}" destId="{489AD7BE-E129-46EB-8078-3D9A6156C67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685FED8-97C4-47A4-BA2F-9DFA3FD0A5E1}" type="doc">
      <dgm:prSet loTypeId="urn:microsoft.com/office/officeart/2009/3/layout/Pi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E88219E-E1ED-449F-9E15-D5F1AEED3344}">
      <dgm:prSet custT="1"/>
      <dgm:spPr/>
      <dgm:t>
        <a:bodyPr/>
        <a:lstStyle/>
        <a:p>
          <a:pPr rtl="0"/>
          <a:r>
            <a:rPr lang="es-MX" sz="1600" dirty="0" smtClean="0"/>
            <a:t>En el túbulo proximal, la reabsorción de Ca suele ir paralela a la reabsorción de </a:t>
          </a:r>
          <a:r>
            <a:rPr lang="es-MX" sz="1600" dirty="0" err="1" smtClean="0"/>
            <a:t>Na</a:t>
          </a:r>
          <a:r>
            <a:rPr lang="es-MX" sz="1600" dirty="0" smtClean="0"/>
            <a:t> y de agua. El aumento de presión arterial reduce la reabsorción de Ca. </a:t>
          </a:r>
          <a:endParaRPr lang="es-MX" sz="1600" dirty="0"/>
        </a:p>
      </dgm:t>
    </dgm:pt>
    <dgm:pt modelId="{8D909166-2404-4B1F-AE8A-39CCBFA3D881}" type="parTrans" cxnId="{09F8C6FC-5BB5-4395-944D-A3C55B040550}">
      <dgm:prSet/>
      <dgm:spPr/>
      <dgm:t>
        <a:bodyPr/>
        <a:lstStyle/>
        <a:p>
          <a:endParaRPr lang="es-MX"/>
        </a:p>
      </dgm:t>
    </dgm:pt>
    <dgm:pt modelId="{285DAA1D-C802-40C4-8765-3CBDFC77AF0F}" type="sibTrans" cxnId="{09F8C6FC-5BB5-4395-944D-A3C55B040550}">
      <dgm:prSet/>
      <dgm:spPr/>
      <dgm:t>
        <a:bodyPr/>
        <a:lstStyle/>
        <a:p>
          <a:endParaRPr lang="es-MX"/>
        </a:p>
      </dgm:t>
    </dgm:pt>
    <dgm:pt modelId="{960ECCF9-8BA2-49A2-A8B9-A0F1D0339876}">
      <dgm:prSet custT="1"/>
      <dgm:spPr/>
      <dgm:t>
        <a:bodyPr/>
        <a:lstStyle/>
        <a:p>
          <a:pPr rtl="0"/>
          <a:r>
            <a:rPr lang="es-MX" sz="1600" dirty="0" smtClean="0"/>
            <a:t>El fosfato plasmático estimula a la PTH aumentando la reabsorción de Ca.  </a:t>
          </a:r>
          <a:endParaRPr lang="es-MX" sz="1600" dirty="0"/>
        </a:p>
      </dgm:t>
    </dgm:pt>
    <dgm:pt modelId="{6EE89A57-6B11-430C-9FD4-F5B8D6E7C851}" type="parTrans" cxnId="{12048EF0-3946-48AB-8EB2-3244FDE9A226}">
      <dgm:prSet/>
      <dgm:spPr/>
      <dgm:t>
        <a:bodyPr/>
        <a:lstStyle/>
        <a:p>
          <a:endParaRPr lang="es-MX"/>
        </a:p>
      </dgm:t>
    </dgm:pt>
    <dgm:pt modelId="{294A5C31-7FEC-4B5E-BF8C-140F253EB430}" type="sibTrans" cxnId="{12048EF0-3946-48AB-8EB2-3244FDE9A226}">
      <dgm:prSet/>
      <dgm:spPr/>
      <dgm:t>
        <a:bodyPr/>
        <a:lstStyle/>
        <a:p>
          <a:endParaRPr lang="es-MX"/>
        </a:p>
      </dgm:t>
    </dgm:pt>
    <dgm:pt modelId="{53DCCC0E-4898-4B6B-9008-56F1B3EA3112}" type="pres">
      <dgm:prSet presAssocID="{5685FED8-97C4-47A4-BA2F-9DFA3FD0A5E1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63AE64BB-1147-4C8D-8AB1-D516B3261825}" type="pres">
      <dgm:prSet presAssocID="{DE88219E-E1ED-449F-9E15-D5F1AEED3344}" presName="ParentComposite" presStyleCnt="0"/>
      <dgm:spPr/>
    </dgm:pt>
    <dgm:pt modelId="{D019A300-9662-4A13-B38A-549F39002D70}" type="pres">
      <dgm:prSet presAssocID="{DE88219E-E1ED-449F-9E15-D5F1AEED3344}" presName="Chord" presStyleLbl="bgShp" presStyleIdx="0" presStyleCnt="2"/>
      <dgm:spPr/>
    </dgm:pt>
    <dgm:pt modelId="{7F775E34-1356-4B37-AC10-FAB3DE6FBBCE}" type="pres">
      <dgm:prSet presAssocID="{DE88219E-E1ED-449F-9E15-D5F1AEED3344}" presName="Pie" presStyleLbl="alignNode1" presStyleIdx="0" presStyleCnt="2"/>
      <dgm:spPr/>
    </dgm:pt>
    <dgm:pt modelId="{C4E9D566-BBF4-4FB1-90F1-E54FE7435CC3}" type="pres">
      <dgm:prSet presAssocID="{DE88219E-E1ED-449F-9E15-D5F1AEED3344}" presName="Parent" presStyleLbl="revTx" presStyleIdx="0" presStyleCnt="2" custAng="5400000" custScaleX="29567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BEFEA7-2273-4B8D-9B8E-201ECFDBCB80}" type="pres">
      <dgm:prSet presAssocID="{960ECCF9-8BA2-49A2-A8B9-A0F1D0339876}" presName="ParentComposite" presStyleCnt="0"/>
      <dgm:spPr/>
    </dgm:pt>
    <dgm:pt modelId="{0ADCBB77-ACE2-45F6-8CC0-EA12D8188C66}" type="pres">
      <dgm:prSet presAssocID="{960ECCF9-8BA2-49A2-A8B9-A0F1D0339876}" presName="Chord" presStyleLbl="bgShp" presStyleIdx="1" presStyleCnt="2"/>
      <dgm:spPr/>
    </dgm:pt>
    <dgm:pt modelId="{E4BE9DD1-8C2F-4103-ACB5-491946AA4815}" type="pres">
      <dgm:prSet presAssocID="{960ECCF9-8BA2-49A2-A8B9-A0F1D0339876}" presName="Pie" presStyleLbl="alignNode1" presStyleIdx="1" presStyleCnt="2"/>
      <dgm:spPr/>
    </dgm:pt>
    <dgm:pt modelId="{F96D8BE5-9DE0-47F1-B416-1D87123F34B1}" type="pres">
      <dgm:prSet presAssocID="{960ECCF9-8BA2-49A2-A8B9-A0F1D0339876}" presName="Parent" presStyleLbl="revTx" presStyleIdx="1" presStyleCnt="2" custAng="5400000" custScaleX="248601" custLinFactNeighborX="-22510" custLinFactNeighborY="-3006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DB7EE196-4D37-4AE8-A683-138A4CA85F96}" type="presOf" srcId="{DE88219E-E1ED-449F-9E15-D5F1AEED3344}" destId="{C4E9D566-BBF4-4FB1-90F1-E54FE7435CC3}" srcOrd="0" destOrd="0" presId="urn:microsoft.com/office/officeart/2009/3/layout/PieProcess"/>
    <dgm:cxn modelId="{548AB461-2CF1-4607-907D-4D01236D8FBC}" type="presOf" srcId="{5685FED8-97C4-47A4-BA2F-9DFA3FD0A5E1}" destId="{53DCCC0E-4898-4B6B-9008-56F1B3EA3112}" srcOrd="0" destOrd="0" presId="urn:microsoft.com/office/officeart/2009/3/layout/PieProcess"/>
    <dgm:cxn modelId="{09F8C6FC-5BB5-4395-944D-A3C55B040550}" srcId="{5685FED8-97C4-47A4-BA2F-9DFA3FD0A5E1}" destId="{DE88219E-E1ED-449F-9E15-D5F1AEED3344}" srcOrd="0" destOrd="0" parTransId="{8D909166-2404-4B1F-AE8A-39CCBFA3D881}" sibTransId="{285DAA1D-C802-40C4-8765-3CBDFC77AF0F}"/>
    <dgm:cxn modelId="{B905A3FF-2A21-4DD4-B530-32FCF0984046}" type="presOf" srcId="{960ECCF9-8BA2-49A2-A8B9-A0F1D0339876}" destId="{F96D8BE5-9DE0-47F1-B416-1D87123F34B1}" srcOrd="0" destOrd="0" presId="urn:microsoft.com/office/officeart/2009/3/layout/PieProcess"/>
    <dgm:cxn modelId="{12048EF0-3946-48AB-8EB2-3244FDE9A226}" srcId="{5685FED8-97C4-47A4-BA2F-9DFA3FD0A5E1}" destId="{960ECCF9-8BA2-49A2-A8B9-A0F1D0339876}" srcOrd="1" destOrd="0" parTransId="{6EE89A57-6B11-430C-9FD4-F5B8D6E7C851}" sibTransId="{294A5C31-7FEC-4B5E-BF8C-140F253EB430}"/>
    <dgm:cxn modelId="{2112CDC7-3387-42B0-8A02-044CB34ACB42}" type="presParOf" srcId="{53DCCC0E-4898-4B6B-9008-56F1B3EA3112}" destId="{63AE64BB-1147-4C8D-8AB1-D516B3261825}" srcOrd="0" destOrd="0" presId="urn:microsoft.com/office/officeart/2009/3/layout/PieProcess"/>
    <dgm:cxn modelId="{2B46A91D-DD2F-49C5-B7AF-698C5DE6BC7C}" type="presParOf" srcId="{63AE64BB-1147-4C8D-8AB1-D516B3261825}" destId="{D019A300-9662-4A13-B38A-549F39002D70}" srcOrd="0" destOrd="0" presId="urn:microsoft.com/office/officeart/2009/3/layout/PieProcess"/>
    <dgm:cxn modelId="{4527389E-337A-4F21-B029-C4E49C9EFF86}" type="presParOf" srcId="{63AE64BB-1147-4C8D-8AB1-D516B3261825}" destId="{7F775E34-1356-4B37-AC10-FAB3DE6FBBCE}" srcOrd="1" destOrd="0" presId="urn:microsoft.com/office/officeart/2009/3/layout/PieProcess"/>
    <dgm:cxn modelId="{10637F1C-F0D8-4B38-BB49-7ABA230BA2B0}" type="presParOf" srcId="{63AE64BB-1147-4C8D-8AB1-D516B3261825}" destId="{C4E9D566-BBF4-4FB1-90F1-E54FE7435CC3}" srcOrd="2" destOrd="0" presId="urn:microsoft.com/office/officeart/2009/3/layout/PieProcess"/>
    <dgm:cxn modelId="{26F51BF9-65EE-4434-AF53-62C90A407197}" type="presParOf" srcId="{53DCCC0E-4898-4B6B-9008-56F1B3EA3112}" destId="{DEBEFEA7-2273-4B8D-9B8E-201ECFDBCB80}" srcOrd="1" destOrd="0" presId="urn:microsoft.com/office/officeart/2009/3/layout/PieProcess"/>
    <dgm:cxn modelId="{D6D228CD-0D80-43D3-840F-0C6112ECCEEC}" type="presParOf" srcId="{DEBEFEA7-2273-4B8D-9B8E-201ECFDBCB80}" destId="{0ADCBB77-ACE2-45F6-8CC0-EA12D8188C66}" srcOrd="0" destOrd="0" presId="urn:microsoft.com/office/officeart/2009/3/layout/PieProcess"/>
    <dgm:cxn modelId="{2426E337-FA5C-496F-B465-B06C71103236}" type="presParOf" srcId="{DEBEFEA7-2273-4B8D-9B8E-201ECFDBCB80}" destId="{E4BE9DD1-8C2F-4103-ACB5-491946AA4815}" srcOrd="1" destOrd="0" presId="urn:microsoft.com/office/officeart/2009/3/layout/PieProcess"/>
    <dgm:cxn modelId="{21D4FF9B-370E-4191-82C2-675D6C510D9C}" type="presParOf" srcId="{DEBEFEA7-2273-4B8D-9B8E-201ECFDBCB80}" destId="{F96D8BE5-9DE0-47F1-B416-1D87123F34B1}" srcOrd="2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7A6964C-D33D-4D46-AA0F-37D03CCB2C04}" type="doc">
      <dgm:prSet loTypeId="urn:microsoft.com/office/officeart/2009/3/layout/Phased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22F4D37-A81E-432F-83BD-66C4D8D365FB}">
      <dgm:prSet/>
      <dgm:spPr/>
      <dgm:t>
        <a:bodyPr/>
        <a:lstStyle/>
        <a:p>
          <a:pPr rtl="0"/>
          <a:r>
            <a:rPr lang="es-MX" dirty="0" smtClean="0"/>
            <a:t>Más de la mitad del Mg se almacena en los huesos, 1 % en el líquido extracelular y el resto dentro de las células.</a:t>
          </a:r>
          <a:endParaRPr lang="es-MX" dirty="0"/>
        </a:p>
      </dgm:t>
    </dgm:pt>
    <dgm:pt modelId="{9E1A22E2-BD37-4B12-BE3E-F09752721EA0}" type="parTrans" cxnId="{4720DB5E-D144-43A2-ACA8-A017FDC70267}">
      <dgm:prSet/>
      <dgm:spPr/>
      <dgm:t>
        <a:bodyPr/>
        <a:lstStyle/>
        <a:p>
          <a:endParaRPr lang="es-MX"/>
        </a:p>
      </dgm:t>
    </dgm:pt>
    <dgm:pt modelId="{C49CA639-2A94-48D4-B6CD-C640E88DF732}" type="sibTrans" cxnId="{4720DB5E-D144-43A2-ACA8-A017FDC70267}">
      <dgm:prSet/>
      <dgm:spPr/>
      <dgm:t>
        <a:bodyPr/>
        <a:lstStyle/>
        <a:p>
          <a:endParaRPr lang="es-MX"/>
        </a:p>
      </dgm:t>
    </dgm:pt>
    <dgm:pt modelId="{40C6F9EA-227D-484F-8192-2C59851711FF}">
      <dgm:prSet custT="1"/>
      <dgm:spPr/>
      <dgm:t>
        <a:bodyPr/>
        <a:lstStyle/>
        <a:p>
          <a:pPr rtl="0"/>
          <a:r>
            <a:rPr lang="es-MX" sz="1200" smtClean="0"/>
            <a:t>La concentración plasmática total es de 1,8 mEq/l. </a:t>
          </a:r>
          <a:endParaRPr lang="es-MX" sz="1200"/>
        </a:p>
      </dgm:t>
    </dgm:pt>
    <dgm:pt modelId="{F3D0800C-D4E2-459B-9744-E3BA5F75C925}" type="parTrans" cxnId="{D100028C-1605-4A36-99F9-A3ADFA566065}">
      <dgm:prSet/>
      <dgm:spPr/>
      <dgm:t>
        <a:bodyPr/>
        <a:lstStyle/>
        <a:p>
          <a:endParaRPr lang="es-MX"/>
        </a:p>
      </dgm:t>
    </dgm:pt>
    <dgm:pt modelId="{315E5636-3E66-4691-8AEB-35B182405E70}" type="sibTrans" cxnId="{D100028C-1605-4A36-99F9-A3ADFA566065}">
      <dgm:prSet/>
      <dgm:spPr/>
      <dgm:t>
        <a:bodyPr/>
        <a:lstStyle/>
        <a:p>
          <a:endParaRPr lang="es-MX"/>
        </a:p>
      </dgm:t>
    </dgm:pt>
    <dgm:pt modelId="{F54FA494-FFB5-4377-A743-8EF7773B4A2C}">
      <dgm:prSet custT="1"/>
      <dgm:spPr/>
      <dgm:t>
        <a:bodyPr/>
        <a:lstStyle/>
        <a:p>
          <a:pPr rtl="0"/>
          <a:r>
            <a:rPr lang="es-MX" sz="1200" dirty="0" smtClean="0"/>
            <a:t>La concentración de iones libres es de 0,8 </a:t>
          </a:r>
          <a:r>
            <a:rPr lang="es-MX" sz="1200" dirty="0" err="1" smtClean="0"/>
            <a:t>mEq</a:t>
          </a:r>
          <a:r>
            <a:rPr lang="es-MX" sz="1200" dirty="0" smtClean="0"/>
            <a:t>/l.  </a:t>
          </a:r>
          <a:endParaRPr lang="es-MX" sz="1200" dirty="0"/>
        </a:p>
      </dgm:t>
    </dgm:pt>
    <dgm:pt modelId="{C8166F6D-5CBD-4C4C-A4C6-5A616FED17D2}" type="parTrans" cxnId="{1648812F-6907-4C45-A5DB-E10820E5A145}">
      <dgm:prSet/>
      <dgm:spPr/>
      <dgm:t>
        <a:bodyPr/>
        <a:lstStyle/>
        <a:p>
          <a:endParaRPr lang="es-MX"/>
        </a:p>
      </dgm:t>
    </dgm:pt>
    <dgm:pt modelId="{D452FFDA-BF7A-46F4-A343-566514FEF06E}" type="sibTrans" cxnId="{1648812F-6907-4C45-A5DB-E10820E5A145}">
      <dgm:prSet/>
      <dgm:spPr/>
      <dgm:t>
        <a:bodyPr/>
        <a:lstStyle/>
        <a:p>
          <a:endParaRPr lang="es-MX"/>
        </a:p>
      </dgm:t>
    </dgm:pt>
    <dgm:pt modelId="{A876E366-FD7B-4F17-9F25-B1615DD3DCC1}">
      <dgm:prSet custT="1"/>
      <dgm:spPr/>
      <dgm:t>
        <a:bodyPr/>
        <a:lstStyle/>
        <a:p>
          <a:pPr rtl="0"/>
          <a:r>
            <a:rPr lang="es-MX" sz="900" dirty="0" smtClean="0"/>
            <a:t>Ingestión normal de Mg 250-300 mg/día, la mitad se absorbe en tubo digestivo. Se elimina la mitad (125-150 mg/día.).  </a:t>
          </a:r>
          <a:endParaRPr lang="es-MX" sz="900" dirty="0"/>
        </a:p>
      </dgm:t>
    </dgm:pt>
    <dgm:pt modelId="{6AAFB7D0-E1F7-494B-9ED0-69D300E19836}" type="parTrans" cxnId="{DD7D6E3B-49FE-480F-B1F4-3526C612566D}">
      <dgm:prSet/>
      <dgm:spPr/>
      <dgm:t>
        <a:bodyPr/>
        <a:lstStyle/>
        <a:p>
          <a:endParaRPr lang="es-MX"/>
        </a:p>
      </dgm:t>
    </dgm:pt>
    <dgm:pt modelId="{EDC9AA24-44A1-4B34-87BF-CF5458A7CCB6}" type="sibTrans" cxnId="{DD7D6E3B-49FE-480F-B1F4-3526C612566D}">
      <dgm:prSet/>
      <dgm:spPr/>
      <dgm:t>
        <a:bodyPr/>
        <a:lstStyle/>
        <a:p>
          <a:endParaRPr lang="es-MX"/>
        </a:p>
      </dgm:t>
    </dgm:pt>
    <dgm:pt modelId="{C5B0045E-5CF7-49C5-AD37-D73A62DD0E24}">
      <dgm:prSet/>
      <dgm:spPr/>
      <dgm:t>
        <a:bodyPr/>
        <a:lstStyle/>
        <a:p>
          <a:pPr rtl="0"/>
          <a:r>
            <a:rPr lang="es-MX" smtClean="0"/>
            <a:t>Los riñones excretan del 10% al 15% en el filtrado glomerular. </a:t>
          </a:r>
          <a:endParaRPr lang="es-MX"/>
        </a:p>
      </dgm:t>
    </dgm:pt>
    <dgm:pt modelId="{ADAA03EB-D20D-4B6E-9E56-865A105BBA9C}" type="parTrans" cxnId="{B84C4970-8BFE-44EA-B14D-0CAEEE2A18CC}">
      <dgm:prSet/>
      <dgm:spPr/>
      <dgm:t>
        <a:bodyPr/>
        <a:lstStyle/>
        <a:p>
          <a:endParaRPr lang="es-MX"/>
        </a:p>
      </dgm:t>
    </dgm:pt>
    <dgm:pt modelId="{3F17EDDA-E857-4700-9C90-572297030C02}" type="sibTrans" cxnId="{B84C4970-8BFE-44EA-B14D-0CAEEE2A18CC}">
      <dgm:prSet/>
      <dgm:spPr/>
      <dgm:t>
        <a:bodyPr/>
        <a:lstStyle/>
        <a:p>
          <a:endParaRPr lang="es-MX"/>
        </a:p>
      </dgm:t>
    </dgm:pt>
    <dgm:pt modelId="{CA554D84-5C31-42AC-9412-0B77B18B5CF0}">
      <dgm:prSet/>
      <dgm:spPr/>
      <dgm:t>
        <a:bodyPr/>
        <a:lstStyle/>
        <a:p>
          <a:pPr algn="ctr" rtl="0"/>
          <a:r>
            <a:rPr lang="es-MX" u="sng" dirty="0" smtClean="0"/>
            <a:t>Reabsorción: </a:t>
          </a:r>
        </a:p>
        <a:p>
          <a:pPr algn="l" rtl="0"/>
          <a:r>
            <a:rPr lang="es-MX" dirty="0" smtClean="0"/>
            <a:t>-25% T. Proximal</a:t>
          </a:r>
        </a:p>
        <a:p>
          <a:pPr algn="l" rtl="0"/>
          <a:r>
            <a:rPr lang="es-MX" dirty="0" smtClean="0"/>
            <a:t>-Asa de Henle es 65% -Túbulo Distal y Colector el 5 %</a:t>
          </a:r>
          <a:endParaRPr lang="es-MX" dirty="0"/>
        </a:p>
      </dgm:t>
    </dgm:pt>
    <dgm:pt modelId="{1DBC7925-39E3-41CB-81AD-7D8FAFC2F409}" type="parTrans" cxnId="{3E36DBE6-2F6C-4659-BDEE-5C881F073A54}">
      <dgm:prSet/>
      <dgm:spPr/>
      <dgm:t>
        <a:bodyPr/>
        <a:lstStyle/>
        <a:p>
          <a:endParaRPr lang="es-MX"/>
        </a:p>
      </dgm:t>
    </dgm:pt>
    <dgm:pt modelId="{C52A14A2-C7E7-4187-8BD9-3327347835E2}" type="sibTrans" cxnId="{3E36DBE6-2F6C-4659-BDEE-5C881F073A54}">
      <dgm:prSet/>
      <dgm:spPr/>
      <dgm:t>
        <a:bodyPr/>
        <a:lstStyle/>
        <a:p>
          <a:endParaRPr lang="es-MX"/>
        </a:p>
      </dgm:t>
    </dgm:pt>
    <dgm:pt modelId="{21A1E191-E60A-4E5A-8830-58345A3168B5}">
      <dgm:prSet/>
      <dgm:spPr/>
      <dgm:t>
        <a:bodyPr/>
        <a:lstStyle/>
        <a:p>
          <a:pPr rtl="0"/>
          <a:endParaRPr lang="es-MX" dirty="0"/>
        </a:p>
      </dgm:t>
    </dgm:pt>
    <dgm:pt modelId="{90DAF49B-B8F0-48B4-894D-1547842AEEDE}" type="sibTrans" cxnId="{9306F684-356B-49BD-98BA-2A060FA581E3}">
      <dgm:prSet/>
      <dgm:spPr/>
      <dgm:t>
        <a:bodyPr/>
        <a:lstStyle/>
        <a:p>
          <a:endParaRPr lang="es-MX"/>
        </a:p>
      </dgm:t>
    </dgm:pt>
    <dgm:pt modelId="{A41F7D5D-63D5-4704-8DEA-5BB5C2E87F10}" type="parTrans" cxnId="{9306F684-356B-49BD-98BA-2A060FA581E3}">
      <dgm:prSet/>
      <dgm:spPr/>
      <dgm:t>
        <a:bodyPr/>
        <a:lstStyle/>
        <a:p>
          <a:endParaRPr lang="es-MX"/>
        </a:p>
      </dgm:t>
    </dgm:pt>
    <dgm:pt modelId="{A1BE3962-30F5-45B4-884A-A948CD59AA4A}" type="pres">
      <dgm:prSet presAssocID="{57A6964C-D33D-4D46-AA0F-37D03CCB2C04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C4EF38BF-3815-417C-8404-728AC8372F81}" type="pres">
      <dgm:prSet presAssocID="{57A6964C-D33D-4D46-AA0F-37D03CCB2C04}" presName="arc1" presStyleLbl="node1" presStyleIdx="0" presStyleCnt="2"/>
      <dgm:spPr/>
    </dgm:pt>
    <dgm:pt modelId="{8972735C-B0C3-449F-AEA9-B85E39F381D5}" type="pres">
      <dgm:prSet presAssocID="{57A6964C-D33D-4D46-AA0F-37D03CCB2C04}" presName="arc3" presStyleLbl="node1" presStyleIdx="1" presStyleCnt="2"/>
      <dgm:spPr/>
    </dgm:pt>
    <dgm:pt modelId="{0399F87F-E4B0-483E-B383-FFAA40C87D40}" type="pres">
      <dgm:prSet presAssocID="{57A6964C-D33D-4D46-AA0F-37D03CCB2C04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2D66262-7C9F-448E-9026-28603265B5B7}" type="pres">
      <dgm:prSet presAssocID="{57A6964C-D33D-4D46-AA0F-37D03CCB2C04}" presName="middleComposite" presStyleCnt="0"/>
      <dgm:spPr/>
    </dgm:pt>
    <dgm:pt modelId="{25BFF54F-81E4-432B-87C5-9C6679DBA6B5}" type="pres">
      <dgm:prSet presAssocID="{CA554D84-5C31-42AC-9412-0B77B18B5CF0}" presName="circ1" presStyleLbl="vennNode1" presStyleIdx="0" presStyleCnt="10" custScaleX="136473" custScaleY="106078" custLinFactNeighborX="5083"/>
      <dgm:spPr/>
      <dgm:t>
        <a:bodyPr/>
        <a:lstStyle/>
        <a:p>
          <a:endParaRPr lang="es-MX"/>
        </a:p>
      </dgm:t>
    </dgm:pt>
    <dgm:pt modelId="{1DF3D474-1581-4CE9-969F-243941BB1E4B}" type="pres">
      <dgm:prSet presAssocID="{CA554D84-5C31-42AC-9412-0B77B18B5CF0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93AF6FC0-4F15-4378-BE1C-277846B504A7}" type="pres">
      <dgm:prSet presAssocID="{57A6964C-D33D-4D46-AA0F-37D03CCB2C04}" presName="leftComposite" presStyleCnt="0"/>
      <dgm:spPr/>
    </dgm:pt>
    <dgm:pt modelId="{85532A6F-5C31-4E7D-8415-4C7E0CB3C752}" type="pres">
      <dgm:prSet presAssocID="{40C6F9EA-227D-484F-8192-2C59851711FF}" presName="childText1_1" presStyleLbl="vennNode1" presStyleIdx="1" presStyleCnt="10" custScaleX="120784" custScaleY="106127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FA2412D6-3551-4B84-9244-9CE1527DF2C4}" type="pres">
      <dgm:prSet presAssocID="{40C6F9EA-227D-484F-8192-2C59851711FF}" presName="ellipse1" presStyleLbl="vennNode1" presStyleIdx="2" presStyleCnt="10"/>
      <dgm:spPr/>
    </dgm:pt>
    <dgm:pt modelId="{3E136190-B73D-4786-8D46-AAD947114C9C}" type="pres">
      <dgm:prSet presAssocID="{40C6F9EA-227D-484F-8192-2C59851711FF}" presName="ellipse2" presStyleLbl="vennNode1" presStyleIdx="3" presStyleCnt="10"/>
      <dgm:spPr/>
    </dgm:pt>
    <dgm:pt modelId="{C9304FFC-B5D7-4CBE-9D17-2FB9838C7619}" type="pres">
      <dgm:prSet presAssocID="{F54FA494-FFB5-4377-A743-8EF7773B4A2C}" presName="childText1_2" presStyleLbl="vennNode1" presStyleIdx="4" presStyleCnt="10" custScaleX="103614" custScaleY="104330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2EEE73F4-6870-4F85-BBD9-7F1ACAF8ADB1}" type="pres">
      <dgm:prSet presAssocID="{F54FA494-FFB5-4377-A743-8EF7773B4A2C}" presName="ellipse3" presStyleLbl="vennNode1" presStyleIdx="5" presStyleCnt="10"/>
      <dgm:spPr/>
    </dgm:pt>
    <dgm:pt modelId="{FF15AFCC-F4E1-4F1A-8E49-489535752472}" type="pres">
      <dgm:prSet presAssocID="{A876E366-FD7B-4F17-9F25-B1615DD3DCC1}" presName="childText1_3" presStyleLbl="vennNode1" presStyleIdx="6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ADB116E1-7449-43C9-B508-CF041C28C557}" type="pres">
      <dgm:prSet presAssocID="{C5B0045E-5CF7-49C5-AD37-D73A62DD0E24}" presName="childText1_4" presStyleLbl="vennNode1" presStyleIdx="7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008DB1C3-B747-4BD5-AA77-BBCE6A2FA125}" type="pres">
      <dgm:prSet presAssocID="{C5B0045E-5CF7-49C5-AD37-D73A62DD0E24}" presName="ellipse4" presStyleLbl="vennNode1" presStyleIdx="8" presStyleCnt="10"/>
      <dgm:spPr/>
    </dgm:pt>
    <dgm:pt modelId="{6302A503-F68C-4CD1-AEEB-0C0B2153F2EE}" type="pres">
      <dgm:prSet presAssocID="{C5B0045E-5CF7-49C5-AD37-D73A62DD0E24}" presName="ellipse5" presStyleLbl="vennNode1" presStyleIdx="9" presStyleCnt="10"/>
      <dgm:spPr/>
    </dgm:pt>
    <dgm:pt modelId="{956CD082-B69E-4FB7-86C9-7C9BD32A1F80}" type="pres">
      <dgm:prSet presAssocID="{57A6964C-D33D-4D46-AA0F-37D03CCB2C04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82F9647-CE17-4A54-836A-ADE860556A7B}" type="presOf" srcId="{21A1E191-E60A-4E5A-8830-58345A3168B5}" destId="{0399F87F-E4B0-483E-B383-FFAA40C87D40}" srcOrd="0" destOrd="0" presId="urn:microsoft.com/office/officeart/2009/3/layout/PhasedProcess"/>
    <dgm:cxn modelId="{F95A32DB-2FE0-43C0-BA9F-67BF13AEE53A}" type="presOf" srcId="{CA554D84-5C31-42AC-9412-0B77B18B5CF0}" destId="{25BFF54F-81E4-432B-87C5-9C6679DBA6B5}" srcOrd="0" destOrd="0" presId="urn:microsoft.com/office/officeart/2009/3/layout/PhasedProcess"/>
    <dgm:cxn modelId="{9306F684-356B-49BD-98BA-2A060FA581E3}" srcId="{57A6964C-D33D-4D46-AA0F-37D03CCB2C04}" destId="{21A1E191-E60A-4E5A-8830-58345A3168B5}" srcOrd="1" destOrd="0" parTransId="{A41F7D5D-63D5-4704-8DEA-5BB5C2E87F10}" sibTransId="{90DAF49B-B8F0-48B4-894D-1547842AEEDE}"/>
    <dgm:cxn modelId="{73995E0A-B238-4722-8736-DD1EECDDF5E9}" type="presOf" srcId="{922F4D37-A81E-432F-83BD-66C4D8D365FB}" destId="{956CD082-B69E-4FB7-86C9-7C9BD32A1F80}" srcOrd="0" destOrd="0" presId="urn:microsoft.com/office/officeart/2009/3/layout/PhasedProcess"/>
    <dgm:cxn modelId="{884B3068-049F-4832-B633-84E55CBE4CDF}" type="presOf" srcId="{F54FA494-FFB5-4377-A743-8EF7773B4A2C}" destId="{C9304FFC-B5D7-4CBE-9D17-2FB9838C7619}" srcOrd="0" destOrd="0" presId="urn:microsoft.com/office/officeart/2009/3/layout/PhasedProcess"/>
    <dgm:cxn modelId="{F76673A7-F3CE-4C0D-B289-EA935F67A400}" type="presOf" srcId="{C5B0045E-5CF7-49C5-AD37-D73A62DD0E24}" destId="{ADB116E1-7449-43C9-B508-CF041C28C557}" srcOrd="0" destOrd="0" presId="urn:microsoft.com/office/officeart/2009/3/layout/PhasedProcess"/>
    <dgm:cxn modelId="{40C3D30C-B035-413D-8214-14B2829AA61E}" type="presOf" srcId="{57A6964C-D33D-4D46-AA0F-37D03CCB2C04}" destId="{A1BE3962-30F5-45B4-884A-A948CD59AA4A}" srcOrd="0" destOrd="0" presId="urn:microsoft.com/office/officeart/2009/3/layout/PhasedProcess"/>
    <dgm:cxn modelId="{DD7D6E3B-49FE-480F-B1F4-3526C612566D}" srcId="{922F4D37-A81E-432F-83BD-66C4D8D365FB}" destId="{A876E366-FD7B-4F17-9F25-B1615DD3DCC1}" srcOrd="2" destOrd="0" parTransId="{6AAFB7D0-E1F7-494B-9ED0-69D300E19836}" sibTransId="{EDC9AA24-44A1-4B34-87BF-CF5458A7CCB6}"/>
    <dgm:cxn modelId="{C249C44D-F789-4911-9FA3-48CCE5605E19}" type="presOf" srcId="{A876E366-FD7B-4F17-9F25-B1615DD3DCC1}" destId="{FF15AFCC-F4E1-4F1A-8E49-489535752472}" srcOrd="0" destOrd="0" presId="urn:microsoft.com/office/officeart/2009/3/layout/PhasedProcess"/>
    <dgm:cxn modelId="{4720DB5E-D144-43A2-ACA8-A017FDC70267}" srcId="{57A6964C-D33D-4D46-AA0F-37D03CCB2C04}" destId="{922F4D37-A81E-432F-83BD-66C4D8D365FB}" srcOrd="0" destOrd="0" parTransId="{9E1A22E2-BD37-4B12-BE3E-F09752721EA0}" sibTransId="{C49CA639-2A94-48D4-B6CD-C640E88DF732}"/>
    <dgm:cxn modelId="{D100028C-1605-4A36-99F9-A3ADFA566065}" srcId="{922F4D37-A81E-432F-83BD-66C4D8D365FB}" destId="{40C6F9EA-227D-484F-8192-2C59851711FF}" srcOrd="0" destOrd="0" parTransId="{F3D0800C-D4E2-459B-9744-E3BA5F75C925}" sibTransId="{315E5636-3E66-4691-8AEB-35B182405E70}"/>
    <dgm:cxn modelId="{B84C4970-8BFE-44EA-B14D-0CAEEE2A18CC}" srcId="{922F4D37-A81E-432F-83BD-66C4D8D365FB}" destId="{C5B0045E-5CF7-49C5-AD37-D73A62DD0E24}" srcOrd="3" destOrd="0" parTransId="{ADAA03EB-D20D-4B6E-9E56-865A105BBA9C}" sibTransId="{3F17EDDA-E857-4700-9C90-572297030C02}"/>
    <dgm:cxn modelId="{C0F18638-27F9-4134-972E-8D75C1E83C1A}" type="presOf" srcId="{CA554D84-5C31-42AC-9412-0B77B18B5CF0}" destId="{1DF3D474-1581-4CE9-969F-243941BB1E4B}" srcOrd="1" destOrd="0" presId="urn:microsoft.com/office/officeart/2009/3/layout/PhasedProcess"/>
    <dgm:cxn modelId="{1648812F-6907-4C45-A5DB-E10820E5A145}" srcId="{922F4D37-A81E-432F-83BD-66C4D8D365FB}" destId="{F54FA494-FFB5-4377-A743-8EF7773B4A2C}" srcOrd="1" destOrd="0" parTransId="{C8166F6D-5CBD-4C4C-A4C6-5A616FED17D2}" sibTransId="{D452FFDA-BF7A-46F4-A343-566514FEF06E}"/>
    <dgm:cxn modelId="{ACEAA99B-F36E-4676-BD24-686B12F69D9E}" type="presOf" srcId="{40C6F9EA-227D-484F-8192-2C59851711FF}" destId="{85532A6F-5C31-4E7D-8415-4C7E0CB3C752}" srcOrd="0" destOrd="0" presId="urn:microsoft.com/office/officeart/2009/3/layout/PhasedProcess"/>
    <dgm:cxn modelId="{3E36DBE6-2F6C-4659-BDEE-5C881F073A54}" srcId="{21A1E191-E60A-4E5A-8830-58345A3168B5}" destId="{CA554D84-5C31-42AC-9412-0B77B18B5CF0}" srcOrd="0" destOrd="0" parTransId="{1DBC7925-39E3-41CB-81AD-7D8FAFC2F409}" sibTransId="{C52A14A2-C7E7-4187-8BD9-3327347835E2}"/>
    <dgm:cxn modelId="{1D07CA4C-54DC-4BB4-BFBA-9086F7374DAD}" type="presParOf" srcId="{A1BE3962-30F5-45B4-884A-A948CD59AA4A}" destId="{C4EF38BF-3815-417C-8404-728AC8372F81}" srcOrd="0" destOrd="0" presId="urn:microsoft.com/office/officeart/2009/3/layout/PhasedProcess"/>
    <dgm:cxn modelId="{85D3C0C0-0DAD-4B7D-BFAE-A2189EF715FE}" type="presParOf" srcId="{A1BE3962-30F5-45B4-884A-A948CD59AA4A}" destId="{8972735C-B0C3-449F-AEA9-B85E39F381D5}" srcOrd="1" destOrd="0" presId="urn:microsoft.com/office/officeart/2009/3/layout/PhasedProcess"/>
    <dgm:cxn modelId="{80DF5A65-6867-4467-A412-0340D823E7E6}" type="presParOf" srcId="{A1BE3962-30F5-45B4-884A-A948CD59AA4A}" destId="{0399F87F-E4B0-483E-B383-FFAA40C87D40}" srcOrd="2" destOrd="0" presId="urn:microsoft.com/office/officeart/2009/3/layout/PhasedProcess"/>
    <dgm:cxn modelId="{A70C8DA2-949E-41A0-830F-B5DB2748E720}" type="presParOf" srcId="{A1BE3962-30F5-45B4-884A-A948CD59AA4A}" destId="{22D66262-7C9F-448E-9026-28603265B5B7}" srcOrd="3" destOrd="0" presId="urn:microsoft.com/office/officeart/2009/3/layout/PhasedProcess"/>
    <dgm:cxn modelId="{AED3CB9F-7E83-4673-9023-8C5D86B84969}" type="presParOf" srcId="{22D66262-7C9F-448E-9026-28603265B5B7}" destId="{25BFF54F-81E4-432B-87C5-9C6679DBA6B5}" srcOrd="0" destOrd="0" presId="urn:microsoft.com/office/officeart/2009/3/layout/PhasedProcess"/>
    <dgm:cxn modelId="{D0223A86-B5CC-4026-BB09-2ABACD78D596}" type="presParOf" srcId="{22D66262-7C9F-448E-9026-28603265B5B7}" destId="{1DF3D474-1581-4CE9-969F-243941BB1E4B}" srcOrd="1" destOrd="0" presId="urn:microsoft.com/office/officeart/2009/3/layout/PhasedProcess"/>
    <dgm:cxn modelId="{1C764702-689A-4AED-A2D4-0D267EB36EF7}" type="presParOf" srcId="{A1BE3962-30F5-45B4-884A-A948CD59AA4A}" destId="{93AF6FC0-4F15-4378-BE1C-277846B504A7}" srcOrd="4" destOrd="0" presId="urn:microsoft.com/office/officeart/2009/3/layout/PhasedProcess"/>
    <dgm:cxn modelId="{0BFD3498-3F19-403A-97F4-9B2028D8DC33}" type="presParOf" srcId="{93AF6FC0-4F15-4378-BE1C-277846B504A7}" destId="{85532A6F-5C31-4E7D-8415-4C7E0CB3C752}" srcOrd="0" destOrd="0" presId="urn:microsoft.com/office/officeart/2009/3/layout/PhasedProcess"/>
    <dgm:cxn modelId="{A66C84B8-750A-4D2E-8F43-1A7591CBBB5A}" type="presParOf" srcId="{93AF6FC0-4F15-4378-BE1C-277846B504A7}" destId="{FA2412D6-3551-4B84-9244-9CE1527DF2C4}" srcOrd="1" destOrd="0" presId="urn:microsoft.com/office/officeart/2009/3/layout/PhasedProcess"/>
    <dgm:cxn modelId="{1DD79209-B398-4633-BABC-34557A251665}" type="presParOf" srcId="{93AF6FC0-4F15-4378-BE1C-277846B504A7}" destId="{3E136190-B73D-4786-8D46-AAD947114C9C}" srcOrd="2" destOrd="0" presId="urn:microsoft.com/office/officeart/2009/3/layout/PhasedProcess"/>
    <dgm:cxn modelId="{0ED8F5EB-AE57-4DDD-A897-7B9EB7F9F532}" type="presParOf" srcId="{93AF6FC0-4F15-4378-BE1C-277846B504A7}" destId="{C9304FFC-B5D7-4CBE-9D17-2FB9838C7619}" srcOrd="3" destOrd="0" presId="urn:microsoft.com/office/officeart/2009/3/layout/PhasedProcess"/>
    <dgm:cxn modelId="{BEEAB193-CA67-4EC4-81F1-09BB6BAEC4E0}" type="presParOf" srcId="{93AF6FC0-4F15-4378-BE1C-277846B504A7}" destId="{2EEE73F4-6870-4F85-BBD9-7F1ACAF8ADB1}" srcOrd="4" destOrd="0" presId="urn:microsoft.com/office/officeart/2009/3/layout/PhasedProcess"/>
    <dgm:cxn modelId="{E1926104-31C1-4F6B-976E-83525C9F9E27}" type="presParOf" srcId="{93AF6FC0-4F15-4378-BE1C-277846B504A7}" destId="{FF15AFCC-F4E1-4F1A-8E49-489535752472}" srcOrd="5" destOrd="0" presId="urn:microsoft.com/office/officeart/2009/3/layout/PhasedProcess"/>
    <dgm:cxn modelId="{77607C4F-5AB6-4510-9F2B-D95DF2FE6723}" type="presParOf" srcId="{93AF6FC0-4F15-4378-BE1C-277846B504A7}" destId="{ADB116E1-7449-43C9-B508-CF041C28C557}" srcOrd="6" destOrd="0" presId="urn:microsoft.com/office/officeart/2009/3/layout/PhasedProcess"/>
    <dgm:cxn modelId="{8B1D823D-D70F-4267-8FFB-65BD16AFD7CB}" type="presParOf" srcId="{93AF6FC0-4F15-4378-BE1C-277846B504A7}" destId="{008DB1C3-B747-4BD5-AA77-BBCE6A2FA125}" srcOrd="7" destOrd="0" presId="urn:microsoft.com/office/officeart/2009/3/layout/PhasedProcess"/>
    <dgm:cxn modelId="{3001EB32-9928-47AF-A7E8-DBD8EF1B9D1A}" type="presParOf" srcId="{93AF6FC0-4F15-4378-BE1C-277846B504A7}" destId="{6302A503-F68C-4CD1-AEEB-0C0B2153F2EE}" srcOrd="8" destOrd="0" presId="urn:microsoft.com/office/officeart/2009/3/layout/PhasedProcess"/>
    <dgm:cxn modelId="{36328193-DBD1-418A-9238-D42B5B47928D}" type="presParOf" srcId="{A1BE3962-30F5-45B4-884A-A948CD59AA4A}" destId="{956CD082-B69E-4FB7-86C9-7C9BD32A1F80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F4DC3DB-96CD-4364-BE07-52D970510ACE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16EF585-3911-4978-8175-9ACC121B5A78}">
      <dgm:prSet/>
      <dgm:spPr/>
      <dgm:t>
        <a:bodyPr/>
        <a:lstStyle/>
        <a:p>
          <a:pPr rtl="0"/>
          <a:r>
            <a:rPr lang="es-MX" smtClean="0"/>
            <a:t>Aumento de concentración Mg extracelular</a:t>
          </a:r>
          <a:endParaRPr lang="es-MX"/>
        </a:p>
      </dgm:t>
    </dgm:pt>
    <dgm:pt modelId="{EC5FA3F2-079A-4EB7-B39E-1AE0D4CAD758}" type="parTrans" cxnId="{90C34C74-C084-4386-AA8F-5D72A0035410}">
      <dgm:prSet/>
      <dgm:spPr/>
      <dgm:t>
        <a:bodyPr/>
        <a:lstStyle/>
        <a:p>
          <a:endParaRPr lang="es-MX"/>
        </a:p>
      </dgm:t>
    </dgm:pt>
    <dgm:pt modelId="{58FBF32E-6CB9-4505-8514-39A9C1ECBB76}" type="sibTrans" cxnId="{90C34C74-C084-4386-AA8F-5D72A0035410}">
      <dgm:prSet/>
      <dgm:spPr/>
      <dgm:t>
        <a:bodyPr/>
        <a:lstStyle/>
        <a:p>
          <a:endParaRPr lang="es-MX"/>
        </a:p>
      </dgm:t>
    </dgm:pt>
    <dgm:pt modelId="{4865514C-0FF5-4D64-8A6F-EACE106B76F3}">
      <dgm:prSet/>
      <dgm:spPr/>
      <dgm:t>
        <a:bodyPr/>
        <a:lstStyle/>
        <a:p>
          <a:pPr rtl="0"/>
          <a:r>
            <a:rPr lang="es-MX" dirty="0" smtClean="0"/>
            <a:t>Expansión de volumen extracelular</a:t>
          </a:r>
          <a:endParaRPr lang="es-MX" dirty="0"/>
        </a:p>
      </dgm:t>
    </dgm:pt>
    <dgm:pt modelId="{9DE6E4F2-6CA3-4C34-8D5B-092869891106}" type="parTrans" cxnId="{799A8C20-13F4-42F0-A93B-542FABFA8B12}">
      <dgm:prSet/>
      <dgm:spPr/>
      <dgm:t>
        <a:bodyPr/>
        <a:lstStyle/>
        <a:p>
          <a:endParaRPr lang="es-MX"/>
        </a:p>
      </dgm:t>
    </dgm:pt>
    <dgm:pt modelId="{2BB0276C-A2AE-4DF1-831E-5ABABD37908B}" type="sibTrans" cxnId="{799A8C20-13F4-42F0-A93B-542FABFA8B12}">
      <dgm:prSet/>
      <dgm:spPr/>
      <dgm:t>
        <a:bodyPr/>
        <a:lstStyle/>
        <a:p>
          <a:endParaRPr lang="es-MX"/>
        </a:p>
      </dgm:t>
    </dgm:pt>
    <dgm:pt modelId="{451FEA2B-4657-4BA8-9D50-A9021BB5BEC1}">
      <dgm:prSet/>
      <dgm:spPr/>
      <dgm:t>
        <a:bodyPr/>
        <a:lstStyle/>
        <a:p>
          <a:pPr rtl="0"/>
          <a:r>
            <a:rPr lang="es-MX" dirty="0" smtClean="0"/>
            <a:t>Aumento de concentración de Ca extracelular</a:t>
          </a:r>
          <a:endParaRPr lang="es-MX" dirty="0"/>
        </a:p>
      </dgm:t>
    </dgm:pt>
    <dgm:pt modelId="{750F0068-DC32-434A-8C3C-AFA853D18017}" type="parTrans" cxnId="{9BDC124C-FE8C-4B5E-B722-27F2D12827A8}">
      <dgm:prSet/>
      <dgm:spPr/>
      <dgm:t>
        <a:bodyPr/>
        <a:lstStyle/>
        <a:p>
          <a:endParaRPr lang="es-MX"/>
        </a:p>
      </dgm:t>
    </dgm:pt>
    <dgm:pt modelId="{90E215AA-1C6D-402D-B81C-180DAAE51451}" type="sibTrans" cxnId="{9BDC124C-FE8C-4B5E-B722-27F2D12827A8}">
      <dgm:prSet/>
      <dgm:spPr/>
      <dgm:t>
        <a:bodyPr/>
        <a:lstStyle/>
        <a:p>
          <a:endParaRPr lang="es-MX"/>
        </a:p>
      </dgm:t>
    </dgm:pt>
    <dgm:pt modelId="{62536022-1A0A-4674-8DD5-639DC2D41C1E}" type="pres">
      <dgm:prSet presAssocID="{6F4DC3DB-96CD-4364-BE07-52D970510A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92EFA98-1759-4D86-A18C-28C3CCB355A6}" type="pres">
      <dgm:prSet presAssocID="{416EF585-3911-4978-8175-9ACC121B5A78}" presName="vertFlow" presStyleCnt="0"/>
      <dgm:spPr/>
    </dgm:pt>
    <dgm:pt modelId="{BBEC36CB-1A6C-4B4B-901C-943C0F0C0364}" type="pres">
      <dgm:prSet presAssocID="{416EF585-3911-4978-8175-9ACC121B5A78}" presName="header" presStyleLbl="node1" presStyleIdx="0" presStyleCnt="1"/>
      <dgm:spPr/>
      <dgm:t>
        <a:bodyPr/>
        <a:lstStyle/>
        <a:p>
          <a:endParaRPr lang="es-MX"/>
        </a:p>
      </dgm:t>
    </dgm:pt>
    <dgm:pt modelId="{8F9DCF1C-B38D-42B9-8C0F-FAE314C6C142}" type="pres">
      <dgm:prSet presAssocID="{9DE6E4F2-6CA3-4C34-8D5B-092869891106}" presName="parTrans" presStyleLbl="sibTrans2D1" presStyleIdx="0" presStyleCnt="2"/>
      <dgm:spPr/>
      <dgm:t>
        <a:bodyPr/>
        <a:lstStyle/>
        <a:p>
          <a:endParaRPr lang="es-MX"/>
        </a:p>
      </dgm:t>
    </dgm:pt>
    <dgm:pt modelId="{F5A143BD-DC86-4E30-ABA7-10DE4DDB0D86}" type="pres">
      <dgm:prSet presAssocID="{4865514C-0FF5-4D64-8A6F-EACE106B76F3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4BB87AB-DC20-4064-89C8-F7FE57A7EAA3}" type="pres">
      <dgm:prSet presAssocID="{2BB0276C-A2AE-4DF1-831E-5ABABD37908B}" presName="sibTrans" presStyleLbl="sibTrans2D1" presStyleIdx="1" presStyleCnt="2"/>
      <dgm:spPr/>
      <dgm:t>
        <a:bodyPr/>
        <a:lstStyle/>
        <a:p>
          <a:endParaRPr lang="es-MX"/>
        </a:p>
      </dgm:t>
    </dgm:pt>
    <dgm:pt modelId="{893A214E-C49C-4CF0-81F5-409B35AB1D75}" type="pres">
      <dgm:prSet presAssocID="{451FEA2B-4657-4BA8-9D50-A9021BB5BEC1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838C2DD-29EB-4847-BF10-1181D5770FF6}" type="presOf" srcId="{2BB0276C-A2AE-4DF1-831E-5ABABD37908B}" destId="{C4BB87AB-DC20-4064-89C8-F7FE57A7EAA3}" srcOrd="0" destOrd="0" presId="urn:microsoft.com/office/officeart/2005/8/layout/lProcess1"/>
    <dgm:cxn modelId="{DEC13238-6C99-4582-938B-881DE955AEC1}" type="presOf" srcId="{4865514C-0FF5-4D64-8A6F-EACE106B76F3}" destId="{F5A143BD-DC86-4E30-ABA7-10DE4DDB0D86}" srcOrd="0" destOrd="0" presId="urn:microsoft.com/office/officeart/2005/8/layout/lProcess1"/>
    <dgm:cxn modelId="{E82A76CD-DF43-4404-BB26-1D288908582C}" type="presOf" srcId="{416EF585-3911-4978-8175-9ACC121B5A78}" destId="{BBEC36CB-1A6C-4B4B-901C-943C0F0C0364}" srcOrd="0" destOrd="0" presId="urn:microsoft.com/office/officeart/2005/8/layout/lProcess1"/>
    <dgm:cxn modelId="{90C34C74-C084-4386-AA8F-5D72A0035410}" srcId="{6F4DC3DB-96CD-4364-BE07-52D970510ACE}" destId="{416EF585-3911-4978-8175-9ACC121B5A78}" srcOrd="0" destOrd="0" parTransId="{EC5FA3F2-079A-4EB7-B39E-1AE0D4CAD758}" sibTransId="{58FBF32E-6CB9-4505-8514-39A9C1ECBB76}"/>
    <dgm:cxn modelId="{3C253609-0856-4840-BD15-5EF5BC593AE2}" type="presOf" srcId="{9DE6E4F2-6CA3-4C34-8D5B-092869891106}" destId="{8F9DCF1C-B38D-42B9-8C0F-FAE314C6C142}" srcOrd="0" destOrd="0" presId="urn:microsoft.com/office/officeart/2005/8/layout/lProcess1"/>
    <dgm:cxn modelId="{3715F314-CB40-462E-A705-4527865DF15D}" type="presOf" srcId="{451FEA2B-4657-4BA8-9D50-A9021BB5BEC1}" destId="{893A214E-C49C-4CF0-81F5-409B35AB1D75}" srcOrd="0" destOrd="0" presId="urn:microsoft.com/office/officeart/2005/8/layout/lProcess1"/>
    <dgm:cxn modelId="{15067F45-4751-443E-A1A2-08E15AE9D600}" type="presOf" srcId="{6F4DC3DB-96CD-4364-BE07-52D970510ACE}" destId="{62536022-1A0A-4674-8DD5-639DC2D41C1E}" srcOrd="0" destOrd="0" presId="urn:microsoft.com/office/officeart/2005/8/layout/lProcess1"/>
    <dgm:cxn modelId="{9BDC124C-FE8C-4B5E-B722-27F2D12827A8}" srcId="{416EF585-3911-4978-8175-9ACC121B5A78}" destId="{451FEA2B-4657-4BA8-9D50-A9021BB5BEC1}" srcOrd="1" destOrd="0" parTransId="{750F0068-DC32-434A-8C3C-AFA853D18017}" sibTransId="{90E215AA-1C6D-402D-B81C-180DAAE51451}"/>
    <dgm:cxn modelId="{799A8C20-13F4-42F0-A93B-542FABFA8B12}" srcId="{416EF585-3911-4978-8175-9ACC121B5A78}" destId="{4865514C-0FF5-4D64-8A6F-EACE106B76F3}" srcOrd="0" destOrd="0" parTransId="{9DE6E4F2-6CA3-4C34-8D5B-092869891106}" sibTransId="{2BB0276C-A2AE-4DF1-831E-5ABABD37908B}"/>
    <dgm:cxn modelId="{3EFBD748-040A-4468-9C2E-815256B9B4C7}" type="presParOf" srcId="{62536022-1A0A-4674-8DD5-639DC2D41C1E}" destId="{792EFA98-1759-4D86-A18C-28C3CCB355A6}" srcOrd="0" destOrd="0" presId="urn:microsoft.com/office/officeart/2005/8/layout/lProcess1"/>
    <dgm:cxn modelId="{0FBA6EB4-F269-4CB8-B16D-A00F4BBDAAA4}" type="presParOf" srcId="{792EFA98-1759-4D86-A18C-28C3CCB355A6}" destId="{BBEC36CB-1A6C-4B4B-901C-943C0F0C0364}" srcOrd="0" destOrd="0" presId="urn:microsoft.com/office/officeart/2005/8/layout/lProcess1"/>
    <dgm:cxn modelId="{F0F7C969-8E8F-4BF1-A400-D7BF1191959B}" type="presParOf" srcId="{792EFA98-1759-4D86-A18C-28C3CCB355A6}" destId="{8F9DCF1C-B38D-42B9-8C0F-FAE314C6C142}" srcOrd="1" destOrd="0" presId="urn:microsoft.com/office/officeart/2005/8/layout/lProcess1"/>
    <dgm:cxn modelId="{2F1A023F-00D3-4810-B10D-5233BE7623C9}" type="presParOf" srcId="{792EFA98-1759-4D86-A18C-28C3CCB355A6}" destId="{F5A143BD-DC86-4E30-ABA7-10DE4DDB0D86}" srcOrd="2" destOrd="0" presId="urn:microsoft.com/office/officeart/2005/8/layout/lProcess1"/>
    <dgm:cxn modelId="{E0B0D9BA-D58F-4563-A079-AB19AF8AA256}" type="presParOf" srcId="{792EFA98-1759-4D86-A18C-28C3CCB355A6}" destId="{C4BB87AB-DC20-4064-89C8-F7FE57A7EAA3}" srcOrd="3" destOrd="0" presId="urn:microsoft.com/office/officeart/2005/8/layout/lProcess1"/>
    <dgm:cxn modelId="{EEA3AA7A-87A1-400A-BF81-2EF078B1613A}" type="presParOf" srcId="{792EFA98-1759-4D86-A18C-28C3CCB355A6}" destId="{893A214E-C49C-4CF0-81F5-409B35AB1D75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26891E-112C-43BA-B30B-C4910F01663E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MX"/>
        </a:p>
      </dgm:t>
    </dgm:pt>
    <dgm:pt modelId="{62E89AC9-25C7-47B9-8C9B-77A18088ED14}">
      <dgm:prSet/>
      <dgm:spPr/>
      <dgm:t>
        <a:bodyPr/>
        <a:lstStyle/>
        <a:p>
          <a:pPr rtl="0"/>
          <a:r>
            <a:rPr lang="es-MX" dirty="0" smtClean="0"/>
            <a:t>La K+ en un 98% está en el líquido intracelular ( 3,920 </a:t>
          </a:r>
          <a:r>
            <a:rPr lang="es-MX" dirty="0" err="1" smtClean="0"/>
            <a:t>mEq</a:t>
          </a:r>
          <a:r>
            <a:rPr lang="es-MX" dirty="0" smtClean="0"/>
            <a:t> K+)  y el 2% (59 </a:t>
          </a:r>
          <a:r>
            <a:rPr lang="es-MX" dirty="0" err="1" smtClean="0"/>
            <a:t>mEq</a:t>
          </a:r>
          <a:r>
            <a:rPr lang="es-MX" dirty="0" smtClean="0"/>
            <a:t>)  en el extracelular. La ingesta diaria puede estar entre 50 y 200 </a:t>
          </a:r>
          <a:r>
            <a:rPr lang="es-MX" dirty="0" err="1" smtClean="0"/>
            <a:t>mEq</a:t>
          </a:r>
          <a:r>
            <a:rPr lang="es-MX" dirty="0" smtClean="0"/>
            <a:t>/día. </a:t>
          </a:r>
          <a:endParaRPr lang="es-MX" dirty="0"/>
        </a:p>
      </dgm:t>
    </dgm:pt>
    <dgm:pt modelId="{DA62901D-E3AA-4865-AF21-9EAA9AD1D813}" type="parTrans" cxnId="{A78FE6C5-FC27-434F-AD91-59DC03329048}">
      <dgm:prSet/>
      <dgm:spPr/>
      <dgm:t>
        <a:bodyPr/>
        <a:lstStyle/>
        <a:p>
          <a:endParaRPr lang="es-MX"/>
        </a:p>
      </dgm:t>
    </dgm:pt>
    <dgm:pt modelId="{E6AB1EB6-89EB-4C62-ACDA-CE3F08D5FB20}" type="sibTrans" cxnId="{A78FE6C5-FC27-434F-AD91-59DC03329048}">
      <dgm:prSet/>
      <dgm:spPr/>
      <dgm:t>
        <a:bodyPr/>
        <a:lstStyle/>
        <a:p>
          <a:endParaRPr lang="es-MX"/>
        </a:p>
      </dgm:t>
    </dgm:pt>
    <dgm:pt modelId="{2BC0EA75-0527-4329-BE22-FD400C81DD22}" type="pres">
      <dgm:prSet presAssocID="{0C26891E-112C-43BA-B30B-C4910F0166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6D38364-31C6-4F0C-BD5C-2EDEE2E56F04}" type="pres">
      <dgm:prSet presAssocID="{62E89AC9-25C7-47B9-8C9B-77A18088ED14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78FE6C5-FC27-434F-AD91-59DC03329048}" srcId="{0C26891E-112C-43BA-B30B-C4910F01663E}" destId="{62E89AC9-25C7-47B9-8C9B-77A18088ED14}" srcOrd="0" destOrd="0" parTransId="{DA62901D-E3AA-4865-AF21-9EAA9AD1D813}" sibTransId="{E6AB1EB6-89EB-4C62-ACDA-CE3F08D5FB20}"/>
    <dgm:cxn modelId="{9E1EE209-4016-4943-B436-F455DB272D69}" type="presOf" srcId="{62E89AC9-25C7-47B9-8C9B-77A18088ED14}" destId="{A6D38364-31C6-4F0C-BD5C-2EDEE2E56F04}" srcOrd="0" destOrd="0" presId="urn:microsoft.com/office/officeart/2005/8/layout/hList6"/>
    <dgm:cxn modelId="{23FB716C-0D9C-4C0A-8E39-D75CECE21631}" type="presOf" srcId="{0C26891E-112C-43BA-B30B-C4910F01663E}" destId="{2BC0EA75-0527-4329-BE22-FD400C81DD22}" srcOrd="0" destOrd="0" presId="urn:microsoft.com/office/officeart/2005/8/layout/hList6"/>
    <dgm:cxn modelId="{F43BC813-68B5-419B-8197-6E25B95977C5}" type="presParOf" srcId="{2BC0EA75-0527-4329-BE22-FD400C81DD22}" destId="{A6D38364-31C6-4F0C-BD5C-2EDEE2E56F04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5A8639C-952C-4258-962A-FCBDBC381D5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MX"/>
        </a:p>
      </dgm:t>
    </dgm:pt>
    <dgm:pt modelId="{429ACFB0-056D-4345-B8F5-D31A7A9C0ADB}">
      <dgm:prSet phldrT="[Texto]"/>
      <dgm:spPr/>
      <dgm:t>
        <a:bodyPr/>
        <a:lstStyle/>
        <a:p>
          <a:pPr algn="ctr"/>
          <a:r>
            <a:rPr lang="es-MX" b="1" u="sng" dirty="0" smtClean="0"/>
            <a:t>Integración de mecanismos renales de control de líquido extracelular</a:t>
          </a:r>
          <a:endParaRPr lang="es-MX" b="1" u="sng" dirty="0"/>
        </a:p>
      </dgm:t>
    </dgm:pt>
    <dgm:pt modelId="{D18CE668-1659-4497-823C-E48E0201DDC1}" type="parTrans" cxnId="{BC6CBC3B-2ECE-409D-A61E-F5BBBF0FC1F8}">
      <dgm:prSet/>
      <dgm:spPr/>
      <dgm:t>
        <a:bodyPr/>
        <a:lstStyle/>
        <a:p>
          <a:endParaRPr lang="es-MX"/>
        </a:p>
      </dgm:t>
    </dgm:pt>
    <dgm:pt modelId="{77957753-E2F0-4406-A8A1-32B76EFD0DB1}" type="sibTrans" cxnId="{BC6CBC3B-2ECE-409D-A61E-F5BBBF0FC1F8}">
      <dgm:prSet/>
      <dgm:spPr/>
      <dgm:t>
        <a:bodyPr/>
        <a:lstStyle/>
        <a:p>
          <a:endParaRPr lang="es-MX"/>
        </a:p>
      </dgm:t>
    </dgm:pt>
    <dgm:pt modelId="{9C55C29D-0035-4784-B19D-627A9D77F284}">
      <dgm:prSet/>
      <dgm:spPr/>
      <dgm:t>
        <a:bodyPr/>
        <a:lstStyle/>
        <a:p>
          <a:r>
            <a:rPr lang="es-MX" dirty="0" smtClean="0"/>
            <a:t>Es regulada por la excreción de sal y de agua. La concentración de </a:t>
          </a:r>
          <a:r>
            <a:rPr lang="es-MX" dirty="0" err="1" smtClean="0"/>
            <a:t>NaCl</a:t>
          </a:r>
          <a:r>
            <a:rPr lang="es-MX" dirty="0" smtClean="0"/>
            <a:t> puede cambiar las concentraciones del líquido extracelular siempre que la ADH esté operando. </a:t>
          </a:r>
          <a:endParaRPr lang="es-MX" dirty="0"/>
        </a:p>
      </dgm:t>
    </dgm:pt>
    <dgm:pt modelId="{5FE596D8-8225-49B9-B257-1CDC23E9A5FA}" type="parTrans" cxnId="{CC8FED95-9E6B-4F92-865A-A9764B027402}">
      <dgm:prSet/>
      <dgm:spPr/>
      <dgm:t>
        <a:bodyPr/>
        <a:lstStyle/>
        <a:p>
          <a:endParaRPr lang="es-MX"/>
        </a:p>
      </dgm:t>
    </dgm:pt>
    <dgm:pt modelId="{A4BFF6EC-42D7-4C81-AD55-F32F7D61FA68}" type="sibTrans" cxnId="{CC8FED95-9E6B-4F92-865A-A9764B027402}">
      <dgm:prSet/>
      <dgm:spPr/>
      <dgm:t>
        <a:bodyPr/>
        <a:lstStyle/>
        <a:p>
          <a:endParaRPr lang="es-MX"/>
        </a:p>
      </dgm:t>
    </dgm:pt>
    <dgm:pt modelId="{CE328492-068A-43E3-B2F1-10EABAF3BB68}">
      <dgm:prSet/>
      <dgm:spPr/>
      <dgm:t>
        <a:bodyPr/>
        <a:lstStyle/>
        <a:p>
          <a:r>
            <a:rPr lang="es-MX" dirty="0" smtClean="0"/>
            <a:t>La excreción de </a:t>
          </a:r>
          <a:r>
            <a:rPr lang="es-MX" dirty="0" err="1" smtClean="0"/>
            <a:t>Na</a:t>
          </a:r>
          <a:r>
            <a:rPr lang="es-MX" dirty="0" smtClean="0"/>
            <a:t> se iguala de forma precisa con su ingestión en condiciones estables.</a:t>
          </a:r>
          <a:endParaRPr lang="es-MX" dirty="0"/>
        </a:p>
      </dgm:t>
    </dgm:pt>
    <dgm:pt modelId="{C052D36C-4357-47FF-AEA3-94E720551767}" type="parTrans" cxnId="{6794ACFC-3409-4F41-B5D2-9A52E796CC8E}">
      <dgm:prSet/>
      <dgm:spPr/>
      <dgm:t>
        <a:bodyPr/>
        <a:lstStyle/>
        <a:p>
          <a:endParaRPr lang="es-MX"/>
        </a:p>
      </dgm:t>
    </dgm:pt>
    <dgm:pt modelId="{8A3EB2F5-F616-4979-B974-A690DC0723CF}" type="sibTrans" cxnId="{6794ACFC-3409-4F41-B5D2-9A52E796CC8E}">
      <dgm:prSet/>
      <dgm:spPr/>
      <dgm:t>
        <a:bodyPr/>
        <a:lstStyle/>
        <a:p>
          <a:endParaRPr lang="es-MX"/>
        </a:p>
      </dgm:t>
    </dgm:pt>
    <dgm:pt modelId="{CA3967D7-A848-46A2-A1BE-68483C2F5E49}">
      <dgm:prSet/>
      <dgm:spPr/>
      <dgm:t>
        <a:bodyPr/>
        <a:lstStyle/>
        <a:p>
          <a:r>
            <a:rPr lang="es-MX" dirty="0" smtClean="0"/>
            <a:t>Se pueden estabilizar en cuestión de días cuando no son afecciones graves. Los cambios se efectúan en la presión sanguínea, sistema nervioso simpático y en las hormonas reguladoras.</a:t>
          </a:r>
          <a:endParaRPr lang="es-MX" dirty="0"/>
        </a:p>
      </dgm:t>
    </dgm:pt>
    <dgm:pt modelId="{3A1576E9-6AEF-4F89-8845-82FBF7ECC850}" type="parTrans" cxnId="{36591750-EFD8-4F1E-9868-844093E104B8}">
      <dgm:prSet/>
      <dgm:spPr/>
      <dgm:t>
        <a:bodyPr/>
        <a:lstStyle/>
        <a:p>
          <a:endParaRPr lang="es-MX"/>
        </a:p>
      </dgm:t>
    </dgm:pt>
    <dgm:pt modelId="{C76BDE6F-3E2D-410F-A49A-E49F89EB12C3}" type="sibTrans" cxnId="{36591750-EFD8-4F1E-9868-844093E104B8}">
      <dgm:prSet/>
      <dgm:spPr/>
      <dgm:t>
        <a:bodyPr/>
        <a:lstStyle/>
        <a:p>
          <a:endParaRPr lang="es-MX"/>
        </a:p>
      </dgm:t>
    </dgm:pt>
    <dgm:pt modelId="{23700A3B-CED6-42C5-B1E2-BE39808F21C1}">
      <dgm:prSet/>
      <dgm:spPr/>
      <dgm:t>
        <a:bodyPr/>
        <a:lstStyle/>
        <a:p>
          <a:r>
            <a:rPr lang="es-MX" smtClean="0"/>
            <a:t>Este </a:t>
          </a:r>
          <a:r>
            <a:rPr lang="es-MX" dirty="0" smtClean="0"/>
            <a:t>opera en la concentración de </a:t>
          </a:r>
          <a:r>
            <a:rPr lang="es-MX" dirty="0" err="1" smtClean="0"/>
            <a:t>NaCl</a:t>
          </a:r>
          <a:r>
            <a:rPr lang="es-MX" dirty="0" smtClean="0"/>
            <a:t> y la </a:t>
          </a:r>
          <a:r>
            <a:rPr lang="es-MX" dirty="0" err="1" smtClean="0"/>
            <a:t>osmolaridad</a:t>
          </a:r>
          <a:r>
            <a:rPr lang="es-MX" smtClean="0"/>
            <a:t> extracelular para que sea constante.</a:t>
          </a:r>
          <a:endParaRPr lang="es-MX"/>
        </a:p>
      </dgm:t>
    </dgm:pt>
    <dgm:pt modelId="{3CFE283D-608A-4D2A-A3D9-C14834B3A6EB}" type="parTrans" cxnId="{9A7F9ABF-D6B4-4E19-AB23-1B501DA460B2}">
      <dgm:prSet/>
      <dgm:spPr/>
      <dgm:t>
        <a:bodyPr/>
        <a:lstStyle/>
        <a:p>
          <a:endParaRPr lang="es-MX"/>
        </a:p>
      </dgm:t>
    </dgm:pt>
    <dgm:pt modelId="{13297D19-17E2-4A7B-A6EF-7F481E8E6E4E}" type="sibTrans" cxnId="{9A7F9ABF-D6B4-4E19-AB23-1B501DA460B2}">
      <dgm:prSet/>
      <dgm:spPr/>
      <dgm:t>
        <a:bodyPr/>
        <a:lstStyle/>
        <a:p>
          <a:endParaRPr lang="es-MX"/>
        </a:p>
      </dgm:t>
    </dgm:pt>
    <dgm:pt modelId="{24E8950A-7319-4DEA-B778-DADDA8EBA3B6}" type="pres">
      <dgm:prSet presAssocID="{B5A8639C-952C-4258-962A-FCBDBC381D5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MX"/>
        </a:p>
      </dgm:t>
    </dgm:pt>
    <dgm:pt modelId="{AB6E50FC-8CDC-47B1-ADAC-0E087E46AC7B}" type="pres">
      <dgm:prSet presAssocID="{B5A8639C-952C-4258-962A-FCBDBC381D57}" presName="Name1" presStyleCnt="0"/>
      <dgm:spPr/>
    </dgm:pt>
    <dgm:pt modelId="{7D5595A1-7B02-45AA-9CF7-3EA3CEA3FEBD}" type="pres">
      <dgm:prSet presAssocID="{B5A8639C-952C-4258-962A-FCBDBC381D57}" presName="cycle" presStyleCnt="0"/>
      <dgm:spPr/>
    </dgm:pt>
    <dgm:pt modelId="{16E74288-14EB-4A57-A078-9E053815E310}" type="pres">
      <dgm:prSet presAssocID="{B5A8639C-952C-4258-962A-FCBDBC381D57}" presName="srcNode" presStyleLbl="node1" presStyleIdx="0" presStyleCnt="4"/>
      <dgm:spPr/>
    </dgm:pt>
    <dgm:pt modelId="{0DBEDC06-A8E9-41CE-84CD-AFC7115CA0DD}" type="pres">
      <dgm:prSet presAssocID="{B5A8639C-952C-4258-962A-FCBDBC381D57}" presName="conn" presStyleLbl="parChTrans1D2" presStyleIdx="0" presStyleCnt="1"/>
      <dgm:spPr/>
      <dgm:t>
        <a:bodyPr/>
        <a:lstStyle/>
        <a:p>
          <a:endParaRPr lang="es-MX"/>
        </a:p>
      </dgm:t>
    </dgm:pt>
    <dgm:pt modelId="{5248E6E0-06BB-4191-ACCD-20596ED8936C}" type="pres">
      <dgm:prSet presAssocID="{B5A8639C-952C-4258-962A-FCBDBC381D57}" presName="extraNode" presStyleLbl="node1" presStyleIdx="0" presStyleCnt="4"/>
      <dgm:spPr/>
    </dgm:pt>
    <dgm:pt modelId="{2B1D6805-D040-4A1B-995A-AE65122E6E2D}" type="pres">
      <dgm:prSet presAssocID="{B5A8639C-952C-4258-962A-FCBDBC381D57}" presName="dstNode" presStyleLbl="node1" presStyleIdx="0" presStyleCnt="4"/>
      <dgm:spPr/>
    </dgm:pt>
    <dgm:pt modelId="{DF742D1B-A265-406D-A1A8-97322DF066CE}" type="pres">
      <dgm:prSet presAssocID="{429ACFB0-056D-4345-B8F5-D31A7A9C0AD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E3FF4E0-C26B-40F5-AFF1-9E5E666CDC75}" type="pres">
      <dgm:prSet presAssocID="{429ACFB0-056D-4345-B8F5-D31A7A9C0ADB}" presName="accent_1" presStyleCnt="0"/>
      <dgm:spPr/>
    </dgm:pt>
    <dgm:pt modelId="{ED310B5E-CEEC-4F9A-951D-18C4248430DE}" type="pres">
      <dgm:prSet presAssocID="{429ACFB0-056D-4345-B8F5-D31A7A9C0ADB}" presName="accentRepeatNode" presStyleLbl="solidFgAcc1" presStyleIdx="0" presStyleCnt="4"/>
      <dgm:spPr/>
    </dgm:pt>
    <dgm:pt modelId="{F045AC4A-3C79-4D0D-AF98-ECE8AFB28928}" type="pres">
      <dgm:prSet presAssocID="{9C55C29D-0035-4784-B19D-627A9D77F28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99824BB-87A1-4AFF-B181-CFE521D33EA4}" type="pres">
      <dgm:prSet presAssocID="{9C55C29D-0035-4784-B19D-627A9D77F284}" presName="accent_2" presStyleCnt="0"/>
      <dgm:spPr/>
    </dgm:pt>
    <dgm:pt modelId="{BDCAB139-62CB-4BAD-AFD3-09432E92A545}" type="pres">
      <dgm:prSet presAssocID="{9C55C29D-0035-4784-B19D-627A9D77F284}" presName="accentRepeatNode" presStyleLbl="solidFgAcc1" presStyleIdx="1" presStyleCnt="4"/>
      <dgm:spPr/>
    </dgm:pt>
    <dgm:pt modelId="{B3280D61-1034-47DF-BC60-C69F47C7EDCF}" type="pres">
      <dgm:prSet presAssocID="{23700A3B-CED6-42C5-B1E2-BE39808F21C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C305D7B-7A4C-46B7-A3BB-9DB92604E485}" type="pres">
      <dgm:prSet presAssocID="{23700A3B-CED6-42C5-B1E2-BE39808F21C1}" presName="accent_3" presStyleCnt="0"/>
      <dgm:spPr/>
    </dgm:pt>
    <dgm:pt modelId="{C969A7D2-04CC-420F-932A-0C7C0D6B97FE}" type="pres">
      <dgm:prSet presAssocID="{23700A3B-CED6-42C5-B1E2-BE39808F21C1}" presName="accentRepeatNode" presStyleLbl="solidFgAcc1" presStyleIdx="2" presStyleCnt="4"/>
      <dgm:spPr/>
    </dgm:pt>
    <dgm:pt modelId="{B729591E-690F-4D88-BF4A-E5678CDAAE22}" type="pres">
      <dgm:prSet presAssocID="{CA3967D7-A848-46A2-A1BE-68483C2F5E4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2EBD5AC-6BFF-40BD-82E1-0292FE66C9FF}" type="pres">
      <dgm:prSet presAssocID="{CA3967D7-A848-46A2-A1BE-68483C2F5E49}" presName="accent_4" presStyleCnt="0"/>
      <dgm:spPr/>
    </dgm:pt>
    <dgm:pt modelId="{217BA708-C7EF-4E27-AF7F-8CD259AB70AD}" type="pres">
      <dgm:prSet presAssocID="{CA3967D7-A848-46A2-A1BE-68483C2F5E49}" presName="accentRepeatNode" presStyleLbl="solidFgAcc1" presStyleIdx="3" presStyleCnt="4"/>
      <dgm:spPr/>
    </dgm:pt>
  </dgm:ptLst>
  <dgm:cxnLst>
    <dgm:cxn modelId="{BC6CBC3B-2ECE-409D-A61E-F5BBBF0FC1F8}" srcId="{B5A8639C-952C-4258-962A-FCBDBC381D57}" destId="{429ACFB0-056D-4345-B8F5-D31A7A9C0ADB}" srcOrd="0" destOrd="0" parTransId="{D18CE668-1659-4497-823C-E48E0201DDC1}" sibTransId="{77957753-E2F0-4406-A8A1-32B76EFD0DB1}"/>
    <dgm:cxn modelId="{EC48E58B-3E9B-4BEB-A773-BF446FAE9407}" type="presOf" srcId="{B5A8639C-952C-4258-962A-FCBDBC381D57}" destId="{24E8950A-7319-4DEA-B778-DADDA8EBA3B6}" srcOrd="0" destOrd="0" presId="urn:microsoft.com/office/officeart/2008/layout/VerticalCurvedList"/>
    <dgm:cxn modelId="{6794ACFC-3409-4F41-B5D2-9A52E796CC8E}" srcId="{23700A3B-CED6-42C5-B1E2-BE39808F21C1}" destId="{CE328492-068A-43E3-B2F1-10EABAF3BB68}" srcOrd="0" destOrd="0" parTransId="{C052D36C-4357-47FF-AEA3-94E720551767}" sibTransId="{8A3EB2F5-F616-4979-B974-A690DC0723CF}"/>
    <dgm:cxn modelId="{1B7BEE66-2130-406F-B383-73645857226C}" type="presOf" srcId="{9C55C29D-0035-4784-B19D-627A9D77F284}" destId="{F045AC4A-3C79-4D0D-AF98-ECE8AFB28928}" srcOrd="0" destOrd="0" presId="urn:microsoft.com/office/officeart/2008/layout/VerticalCurvedList"/>
    <dgm:cxn modelId="{73499DF4-7115-4527-A9D8-A3738780A6AF}" type="presOf" srcId="{23700A3B-CED6-42C5-B1E2-BE39808F21C1}" destId="{B3280D61-1034-47DF-BC60-C69F47C7EDCF}" srcOrd="0" destOrd="0" presId="urn:microsoft.com/office/officeart/2008/layout/VerticalCurvedList"/>
    <dgm:cxn modelId="{36591750-EFD8-4F1E-9868-844093E104B8}" srcId="{B5A8639C-952C-4258-962A-FCBDBC381D57}" destId="{CA3967D7-A848-46A2-A1BE-68483C2F5E49}" srcOrd="3" destOrd="0" parTransId="{3A1576E9-6AEF-4F89-8845-82FBF7ECC850}" sibTransId="{C76BDE6F-3E2D-410F-A49A-E49F89EB12C3}"/>
    <dgm:cxn modelId="{9B0A3AEE-8627-4DF8-AE86-CFDD0AFCEF0D}" type="presOf" srcId="{CE328492-068A-43E3-B2F1-10EABAF3BB68}" destId="{B3280D61-1034-47DF-BC60-C69F47C7EDCF}" srcOrd="0" destOrd="1" presId="urn:microsoft.com/office/officeart/2008/layout/VerticalCurvedList"/>
    <dgm:cxn modelId="{0D9B8DDB-27C5-4F55-9425-E00F9F15487D}" type="presOf" srcId="{CA3967D7-A848-46A2-A1BE-68483C2F5E49}" destId="{B729591E-690F-4D88-BF4A-E5678CDAAE22}" srcOrd="0" destOrd="0" presId="urn:microsoft.com/office/officeart/2008/layout/VerticalCurvedList"/>
    <dgm:cxn modelId="{CC8FED95-9E6B-4F92-865A-A9764B027402}" srcId="{B5A8639C-952C-4258-962A-FCBDBC381D57}" destId="{9C55C29D-0035-4784-B19D-627A9D77F284}" srcOrd="1" destOrd="0" parTransId="{5FE596D8-8225-49B9-B257-1CDC23E9A5FA}" sibTransId="{A4BFF6EC-42D7-4C81-AD55-F32F7D61FA68}"/>
    <dgm:cxn modelId="{9A7F9ABF-D6B4-4E19-AB23-1B501DA460B2}" srcId="{B5A8639C-952C-4258-962A-FCBDBC381D57}" destId="{23700A3B-CED6-42C5-B1E2-BE39808F21C1}" srcOrd="2" destOrd="0" parTransId="{3CFE283D-608A-4D2A-A3D9-C14834B3A6EB}" sibTransId="{13297D19-17E2-4A7B-A6EF-7F481E8E6E4E}"/>
    <dgm:cxn modelId="{AE6018A0-2BD7-46D5-8934-ED74C273A445}" type="presOf" srcId="{429ACFB0-056D-4345-B8F5-D31A7A9C0ADB}" destId="{DF742D1B-A265-406D-A1A8-97322DF066CE}" srcOrd="0" destOrd="0" presId="urn:microsoft.com/office/officeart/2008/layout/VerticalCurvedList"/>
    <dgm:cxn modelId="{798AF264-F4DD-4E17-81F3-DF7F9C990D99}" type="presOf" srcId="{77957753-E2F0-4406-A8A1-32B76EFD0DB1}" destId="{0DBEDC06-A8E9-41CE-84CD-AFC7115CA0DD}" srcOrd="0" destOrd="0" presId="urn:microsoft.com/office/officeart/2008/layout/VerticalCurvedList"/>
    <dgm:cxn modelId="{D9C97EA5-42A0-42AD-9FC0-C3D77AB5424D}" type="presParOf" srcId="{24E8950A-7319-4DEA-B778-DADDA8EBA3B6}" destId="{AB6E50FC-8CDC-47B1-ADAC-0E087E46AC7B}" srcOrd="0" destOrd="0" presId="urn:microsoft.com/office/officeart/2008/layout/VerticalCurvedList"/>
    <dgm:cxn modelId="{3419F186-7A34-4E6D-B8E3-54A735E3FAE8}" type="presParOf" srcId="{AB6E50FC-8CDC-47B1-ADAC-0E087E46AC7B}" destId="{7D5595A1-7B02-45AA-9CF7-3EA3CEA3FEBD}" srcOrd="0" destOrd="0" presId="urn:microsoft.com/office/officeart/2008/layout/VerticalCurvedList"/>
    <dgm:cxn modelId="{F681CCF3-F8F3-4DDD-A84E-7D6F6F84A5A2}" type="presParOf" srcId="{7D5595A1-7B02-45AA-9CF7-3EA3CEA3FEBD}" destId="{16E74288-14EB-4A57-A078-9E053815E310}" srcOrd="0" destOrd="0" presId="urn:microsoft.com/office/officeart/2008/layout/VerticalCurvedList"/>
    <dgm:cxn modelId="{34AAC7E9-D7FB-47C9-822E-C0AF01C66083}" type="presParOf" srcId="{7D5595A1-7B02-45AA-9CF7-3EA3CEA3FEBD}" destId="{0DBEDC06-A8E9-41CE-84CD-AFC7115CA0DD}" srcOrd="1" destOrd="0" presId="urn:microsoft.com/office/officeart/2008/layout/VerticalCurvedList"/>
    <dgm:cxn modelId="{4FD066A0-F187-4DAC-8E52-429C4A298E4D}" type="presParOf" srcId="{7D5595A1-7B02-45AA-9CF7-3EA3CEA3FEBD}" destId="{5248E6E0-06BB-4191-ACCD-20596ED8936C}" srcOrd="2" destOrd="0" presId="urn:microsoft.com/office/officeart/2008/layout/VerticalCurvedList"/>
    <dgm:cxn modelId="{E73E1A20-D400-489B-B1D3-F5E64246355F}" type="presParOf" srcId="{7D5595A1-7B02-45AA-9CF7-3EA3CEA3FEBD}" destId="{2B1D6805-D040-4A1B-995A-AE65122E6E2D}" srcOrd="3" destOrd="0" presId="urn:microsoft.com/office/officeart/2008/layout/VerticalCurvedList"/>
    <dgm:cxn modelId="{D37EC404-6366-4472-A0AB-456BF9C5E681}" type="presParOf" srcId="{AB6E50FC-8CDC-47B1-ADAC-0E087E46AC7B}" destId="{DF742D1B-A265-406D-A1A8-97322DF066CE}" srcOrd="1" destOrd="0" presId="urn:microsoft.com/office/officeart/2008/layout/VerticalCurvedList"/>
    <dgm:cxn modelId="{CDF09BDF-00B0-480D-A59D-F0C919A4D0DB}" type="presParOf" srcId="{AB6E50FC-8CDC-47B1-ADAC-0E087E46AC7B}" destId="{BE3FF4E0-C26B-40F5-AFF1-9E5E666CDC75}" srcOrd="2" destOrd="0" presId="urn:microsoft.com/office/officeart/2008/layout/VerticalCurvedList"/>
    <dgm:cxn modelId="{4889BD2C-A2F2-4D27-AEB0-AD43FDE56F40}" type="presParOf" srcId="{BE3FF4E0-C26B-40F5-AFF1-9E5E666CDC75}" destId="{ED310B5E-CEEC-4F9A-951D-18C4248430DE}" srcOrd="0" destOrd="0" presId="urn:microsoft.com/office/officeart/2008/layout/VerticalCurvedList"/>
    <dgm:cxn modelId="{107563EC-1FCF-4B03-BD77-851BF36EC157}" type="presParOf" srcId="{AB6E50FC-8CDC-47B1-ADAC-0E087E46AC7B}" destId="{F045AC4A-3C79-4D0D-AF98-ECE8AFB28928}" srcOrd="3" destOrd="0" presId="urn:microsoft.com/office/officeart/2008/layout/VerticalCurvedList"/>
    <dgm:cxn modelId="{F401B4C7-A712-4839-8085-A0EBE5992A74}" type="presParOf" srcId="{AB6E50FC-8CDC-47B1-ADAC-0E087E46AC7B}" destId="{E99824BB-87A1-4AFF-B181-CFE521D33EA4}" srcOrd="4" destOrd="0" presId="urn:microsoft.com/office/officeart/2008/layout/VerticalCurvedList"/>
    <dgm:cxn modelId="{BE8FAD16-0F50-4774-A2CC-8954C897F05C}" type="presParOf" srcId="{E99824BB-87A1-4AFF-B181-CFE521D33EA4}" destId="{BDCAB139-62CB-4BAD-AFD3-09432E92A545}" srcOrd="0" destOrd="0" presId="urn:microsoft.com/office/officeart/2008/layout/VerticalCurvedList"/>
    <dgm:cxn modelId="{BC256724-FE0D-4F6F-9976-368B6BE15EE1}" type="presParOf" srcId="{AB6E50FC-8CDC-47B1-ADAC-0E087E46AC7B}" destId="{B3280D61-1034-47DF-BC60-C69F47C7EDCF}" srcOrd="5" destOrd="0" presId="urn:microsoft.com/office/officeart/2008/layout/VerticalCurvedList"/>
    <dgm:cxn modelId="{CDF63CDF-85DE-4424-B65A-BA36453162A5}" type="presParOf" srcId="{AB6E50FC-8CDC-47B1-ADAC-0E087E46AC7B}" destId="{AC305D7B-7A4C-46B7-A3BB-9DB92604E485}" srcOrd="6" destOrd="0" presId="urn:microsoft.com/office/officeart/2008/layout/VerticalCurvedList"/>
    <dgm:cxn modelId="{96E7E967-9D9E-44F3-A998-55D6BEE10E0F}" type="presParOf" srcId="{AC305D7B-7A4C-46B7-A3BB-9DB92604E485}" destId="{C969A7D2-04CC-420F-932A-0C7C0D6B97FE}" srcOrd="0" destOrd="0" presId="urn:microsoft.com/office/officeart/2008/layout/VerticalCurvedList"/>
    <dgm:cxn modelId="{9EEFA53D-D666-4F3D-9820-59ED65D1651A}" type="presParOf" srcId="{AB6E50FC-8CDC-47B1-ADAC-0E087E46AC7B}" destId="{B729591E-690F-4D88-BF4A-E5678CDAAE22}" srcOrd="7" destOrd="0" presId="urn:microsoft.com/office/officeart/2008/layout/VerticalCurvedList"/>
    <dgm:cxn modelId="{D22BC219-035D-4A02-9E82-2FEEF2F1FC33}" type="presParOf" srcId="{AB6E50FC-8CDC-47B1-ADAC-0E087E46AC7B}" destId="{22EBD5AC-6BFF-40BD-82E1-0292FE66C9FF}" srcOrd="8" destOrd="0" presId="urn:microsoft.com/office/officeart/2008/layout/VerticalCurvedList"/>
    <dgm:cxn modelId="{68A882B0-51E5-45E0-A384-EEEAC9A627A1}" type="presParOf" srcId="{22EBD5AC-6BFF-40BD-82E1-0292FE66C9FF}" destId="{217BA708-C7EF-4E27-AF7F-8CD259AB70A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288D001-B528-402D-BB00-F37DB1E65EBE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E8D1A1E-8545-4921-B386-F68C93B51047}">
      <dgm:prSet/>
      <dgm:spPr/>
      <dgm:t>
        <a:bodyPr/>
        <a:lstStyle/>
        <a:p>
          <a:pPr rtl="0"/>
          <a:r>
            <a:rPr lang="es-MX" i="1" dirty="0" smtClean="0"/>
            <a:t>Excreción=      FG – reabsorción tubular </a:t>
          </a:r>
          <a:endParaRPr lang="es-MX" i="1" dirty="0"/>
        </a:p>
      </dgm:t>
    </dgm:pt>
    <dgm:pt modelId="{13296590-C21F-4458-B9CA-901945579B7B}" type="parTrans" cxnId="{564DE939-E4EA-4D9E-8BD5-5713DE84B538}">
      <dgm:prSet/>
      <dgm:spPr/>
      <dgm:t>
        <a:bodyPr/>
        <a:lstStyle/>
        <a:p>
          <a:endParaRPr lang="es-MX"/>
        </a:p>
      </dgm:t>
    </dgm:pt>
    <dgm:pt modelId="{EBF82D7D-C329-4300-8674-6918C674D1EB}" type="sibTrans" cxnId="{564DE939-E4EA-4D9E-8BD5-5713DE84B538}">
      <dgm:prSet/>
      <dgm:spPr/>
      <dgm:t>
        <a:bodyPr/>
        <a:lstStyle/>
        <a:p>
          <a:endParaRPr lang="es-MX"/>
        </a:p>
      </dgm:t>
    </dgm:pt>
    <dgm:pt modelId="{0A886EB8-21CE-4B3A-B14B-BEA2DF4685A7}">
      <dgm:prSet custT="1"/>
      <dgm:spPr/>
      <dgm:t>
        <a:bodyPr/>
        <a:lstStyle/>
        <a:p>
          <a:pPr rtl="0"/>
          <a:r>
            <a:rPr lang="es-MX" sz="1400" dirty="0" smtClean="0"/>
            <a:t>FG = 180 l/día</a:t>
          </a:r>
          <a:endParaRPr lang="es-MX" sz="1400" dirty="0"/>
        </a:p>
      </dgm:t>
    </dgm:pt>
    <dgm:pt modelId="{0D79F5DE-D6AC-4467-9EE1-351CA1EF598D}" type="parTrans" cxnId="{6B984E77-B197-48F0-A6A7-D8A5679CDA59}">
      <dgm:prSet/>
      <dgm:spPr/>
      <dgm:t>
        <a:bodyPr/>
        <a:lstStyle/>
        <a:p>
          <a:endParaRPr lang="es-MX"/>
        </a:p>
      </dgm:t>
    </dgm:pt>
    <dgm:pt modelId="{9FB90193-5015-4131-93A7-436940EF18F7}" type="sibTrans" cxnId="{6B984E77-B197-48F0-A6A7-D8A5679CDA59}">
      <dgm:prSet/>
      <dgm:spPr/>
      <dgm:t>
        <a:bodyPr/>
        <a:lstStyle/>
        <a:p>
          <a:endParaRPr lang="es-MX"/>
        </a:p>
      </dgm:t>
    </dgm:pt>
    <dgm:pt modelId="{5DFDD8A0-1AD9-439A-96FB-76E33DC086E6}">
      <dgm:prSet custT="1"/>
      <dgm:spPr/>
      <dgm:t>
        <a:bodyPr/>
        <a:lstStyle/>
        <a:p>
          <a:pPr rtl="0"/>
          <a:r>
            <a:rPr lang="es-MX" sz="1300" dirty="0" smtClean="0"/>
            <a:t>Reabsorción 178,5 l/día</a:t>
          </a:r>
          <a:endParaRPr lang="es-MX" sz="1300" dirty="0"/>
        </a:p>
      </dgm:t>
    </dgm:pt>
    <dgm:pt modelId="{596DDC39-8DA8-4B63-8FA7-284B314FCE6A}" type="parTrans" cxnId="{957FBAD2-268F-4F60-B29C-48F0E9195C35}">
      <dgm:prSet/>
      <dgm:spPr/>
      <dgm:t>
        <a:bodyPr/>
        <a:lstStyle/>
        <a:p>
          <a:endParaRPr lang="es-MX"/>
        </a:p>
      </dgm:t>
    </dgm:pt>
    <dgm:pt modelId="{2173CA90-A32F-438A-BC8A-3E009A9481CC}" type="sibTrans" cxnId="{957FBAD2-268F-4F60-B29C-48F0E9195C35}">
      <dgm:prSet/>
      <dgm:spPr/>
      <dgm:t>
        <a:bodyPr/>
        <a:lstStyle/>
        <a:p>
          <a:endParaRPr lang="es-MX"/>
        </a:p>
      </dgm:t>
    </dgm:pt>
    <dgm:pt modelId="{F0CED4D7-EB2B-450B-BFE2-79F4F6E7D789}">
      <dgm:prSet custT="1"/>
      <dgm:spPr/>
      <dgm:t>
        <a:bodyPr/>
        <a:lstStyle/>
        <a:p>
          <a:pPr rtl="0"/>
          <a:r>
            <a:rPr lang="es-MX" sz="1300" dirty="0" smtClean="0"/>
            <a:t>Excreción de orina de 1,5 l/día</a:t>
          </a:r>
          <a:endParaRPr lang="es-MX" sz="1300" dirty="0"/>
        </a:p>
      </dgm:t>
    </dgm:pt>
    <dgm:pt modelId="{CBDE13CB-0904-4BAB-AFD1-908E4EE4EB29}" type="parTrans" cxnId="{235D8D28-AC77-4436-8913-CA0F523E5430}">
      <dgm:prSet/>
      <dgm:spPr/>
      <dgm:t>
        <a:bodyPr/>
        <a:lstStyle/>
        <a:p>
          <a:endParaRPr lang="es-MX"/>
        </a:p>
      </dgm:t>
    </dgm:pt>
    <dgm:pt modelId="{35DD339D-76B1-4DDC-8D2F-5E56A2D1825E}" type="sibTrans" cxnId="{235D8D28-AC77-4436-8913-CA0F523E5430}">
      <dgm:prSet/>
      <dgm:spPr/>
      <dgm:t>
        <a:bodyPr/>
        <a:lstStyle/>
        <a:p>
          <a:endParaRPr lang="es-MX"/>
        </a:p>
      </dgm:t>
    </dgm:pt>
    <dgm:pt modelId="{D3EA7063-D336-408D-B455-3E41474DB79E}">
      <dgm:prSet custT="1"/>
      <dgm:spPr/>
      <dgm:t>
        <a:bodyPr/>
        <a:lstStyle/>
        <a:p>
          <a:pPr rtl="0"/>
          <a:r>
            <a:rPr lang="es-MX" sz="1400" dirty="0" smtClean="0"/>
            <a:t>Aumento de reabsorción tubular se le conoce como equilibrio glomérulo tubular</a:t>
          </a:r>
          <a:endParaRPr lang="es-MX" sz="1400" dirty="0"/>
        </a:p>
      </dgm:t>
    </dgm:pt>
    <dgm:pt modelId="{DD18BBFF-C926-425B-8774-7E64C351F01D}" type="parTrans" cxnId="{BCBAFB30-2B1F-4E4E-A5F6-2604D5DDD065}">
      <dgm:prSet/>
      <dgm:spPr/>
      <dgm:t>
        <a:bodyPr/>
        <a:lstStyle/>
        <a:p>
          <a:endParaRPr lang="es-MX"/>
        </a:p>
      </dgm:t>
    </dgm:pt>
    <dgm:pt modelId="{F833A994-079F-40DE-9670-B29B72BA0545}" type="sibTrans" cxnId="{BCBAFB30-2B1F-4E4E-A5F6-2604D5DDD065}">
      <dgm:prSet/>
      <dgm:spPr/>
      <dgm:t>
        <a:bodyPr/>
        <a:lstStyle/>
        <a:p>
          <a:endParaRPr lang="es-MX"/>
        </a:p>
      </dgm:t>
    </dgm:pt>
    <dgm:pt modelId="{8F662269-2AF4-44CA-AAC3-F3AF5AA57151}">
      <dgm:prSet custT="1"/>
      <dgm:spPr/>
      <dgm:t>
        <a:bodyPr/>
        <a:lstStyle/>
        <a:p>
          <a:pPr rtl="0"/>
          <a:r>
            <a:rPr lang="es-MX" sz="1200" dirty="0" smtClean="0"/>
            <a:t>La retroalimentación de la mácula densa</a:t>
          </a:r>
          <a:r>
            <a:rPr lang="es-MX" sz="1050" dirty="0" smtClean="0"/>
            <a:t>. </a:t>
          </a:r>
          <a:endParaRPr lang="es-MX" sz="1050" dirty="0"/>
        </a:p>
      </dgm:t>
    </dgm:pt>
    <dgm:pt modelId="{8AAF70B5-B08F-406B-9A2F-4901EF4C6C0F}" type="parTrans" cxnId="{30E766C0-7B62-4CCB-9893-2062C9AEC03E}">
      <dgm:prSet/>
      <dgm:spPr/>
      <dgm:t>
        <a:bodyPr/>
        <a:lstStyle/>
        <a:p>
          <a:endParaRPr lang="es-MX"/>
        </a:p>
      </dgm:t>
    </dgm:pt>
    <dgm:pt modelId="{98C94381-C94F-4E23-81FC-2A70F9AE307D}" type="sibTrans" cxnId="{30E766C0-7B62-4CCB-9893-2062C9AEC03E}">
      <dgm:prSet/>
      <dgm:spPr/>
      <dgm:t>
        <a:bodyPr/>
        <a:lstStyle/>
        <a:p>
          <a:endParaRPr lang="es-MX"/>
        </a:p>
      </dgm:t>
    </dgm:pt>
    <dgm:pt modelId="{00DEE275-3134-4B9D-AA35-0AECA2189794}" type="pres">
      <dgm:prSet presAssocID="{F288D001-B528-402D-BB00-F37DB1E65EBE}" presName="Name0" presStyleCnt="0">
        <dgm:presLayoutVars>
          <dgm:dir/>
        </dgm:presLayoutVars>
      </dgm:prSet>
      <dgm:spPr/>
      <dgm:t>
        <a:bodyPr/>
        <a:lstStyle/>
        <a:p>
          <a:endParaRPr lang="es-MX"/>
        </a:p>
      </dgm:t>
    </dgm:pt>
    <dgm:pt modelId="{55915D38-86B4-4603-B082-433A6AB746AF}" type="pres">
      <dgm:prSet presAssocID="{0E8D1A1E-8545-4921-B386-F68C93B51047}" presName="parComposite" presStyleCnt="0"/>
      <dgm:spPr/>
    </dgm:pt>
    <dgm:pt modelId="{3E039C02-5C0C-4298-9847-97758A6C1BED}" type="pres">
      <dgm:prSet presAssocID="{0E8D1A1E-8545-4921-B386-F68C93B51047}" presName="parBigCircle" presStyleLbl="node0" presStyleIdx="0" presStyleCnt="1"/>
      <dgm:spPr/>
    </dgm:pt>
    <dgm:pt modelId="{E9D5D549-7FBA-4CC8-B78C-AAAFC8DF53AD}" type="pres">
      <dgm:prSet presAssocID="{0E8D1A1E-8545-4921-B386-F68C93B51047}" presName="parTx" presStyleLbl="revTx" presStyleIdx="0" presStyleCnt="5"/>
      <dgm:spPr/>
      <dgm:t>
        <a:bodyPr/>
        <a:lstStyle/>
        <a:p>
          <a:endParaRPr lang="es-MX"/>
        </a:p>
      </dgm:t>
    </dgm:pt>
    <dgm:pt modelId="{A178E652-5343-4242-8245-705B3D832B08}" type="pres">
      <dgm:prSet presAssocID="{0E8D1A1E-8545-4921-B386-F68C93B51047}" presName="bSpace" presStyleCnt="0"/>
      <dgm:spPr/>
    </dgm:pt>
    <dgm:pt modelId="{4D9C1F33-EE93-444E-80E7-E4A669E93090}" type="pres">
      <dgm:prSet presAssocID="{0E8D1A1E-8545-4921-B386-F68C93B51047}" presName="parBackupNorm" presStyleCnt="0"/>
      <dgm:spPr/>
    </dgm:pt>
    <dgm:pt modelId="{4BB4683B-2B1B-47CF-8043-884BA489CC7F}" type="pres">
      <dgm:prSet presAssocID="{EBF82D7D-C329-4300-8674-6918C674D1EB}" presName="parSpace" presStyleCnt="0"/>
      <dgm:spPr/>
    </dgm:pt>
    <dgm:pt modelId="{A0476106-31EC-4D6E-A2C2-EEF86849BAB2}" type="pres">
      <dgm:prSet presAssocID="{0A886EB8-21CE-4B3A-B14B-BEA2DF4685A7}" presName="desBackupLeftNorm" presStyleCnt="0"/>
      <dgm:spPr/>
    </dgm:pt>
    <dgm:pt modelId="{0A90C054-AA5A-4482-9879-CB69D5DED181}" type="pres">
      <dgm:prSet presAssocID="{0A886EB8-21CE-4B3A-B14B-BEA2DF4685A7}" presName="desComposite" presStyleCnt="0"/>
      <dgm:spPr/>
    </dgm:pt>
    <dgm:pt modelId="{1D8288AF-06EE-48A8-846E-993D65154F4B}" type="pres">
      <dgm:prSet presAssocID="{0A886EB8-21CE-4B3A-B14B-BEA2DF4685A7}" presName="desCircle" presStyleLbl="node1" presStyleIdx="0" presStyleCnt="2"/>
      <dgm:spPr/>
    </dgm:pt>
    <dgm:pt modelId="{7466C93D-F55D-4B8F-BD7B-ADA911E4A13E}" type="pres">
      <dgm:prSet presAssocID="{0A886EB8-21CE-4B3A-B14B-BEA2DF4685A7}" presName="chTx" presStyleLbl="revTx" presStyleIdx="1" presStyleCnt="5"/>
      <dgm:spPr/>
      <dgm:t>
        <a:bodyPr/>
        <a:lstStyle/>
        <a:p>
          <a:endParaRPr lang="es-MX"/>
        </a:p>
      </dgm:t>
    </dgm:pt>
    <dgm:pt modelId="{7FA9F479-4438-4310-BAFC-23E21D78E581}" type="pres">
      <dgm:prSet presAssocID="{0A886EB8-21CE-4B3A-B14B-BEA2DF4685A7}" presName="desTx" presStyleLbl="revTx" presStyleIdx="2" presStyleCnt="5" custScaleY="157182" custLinFactNeighborX="14138" custLinFactNeighborY="403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9CA5406-6410-44A6-B3D2-3C8CE00BB3E2}" type="pres">
      <dgm:prSet presAssocID="{0A886EB8-21CE-4B3A-B14B-BEA2DF4685A7}" presName="desBackupRightNorm" presStyleCnt="0"/>
      <dgm:spPr/>
    </dgm:pt>
    <dgm:pt modelId="{DA4246F7-E7C6-4576-BB32-232C22BB238D}" type="pres">
      <dgm:prSet presAssocID="{9FB90193-5015-4131-93A7-436940EF18F7}" presName="desSpace" presStyleCnt="0"/>
      <dgm:spPr/>
    </dgm:pt>
    <dgm:pt modelId="{35BFDB99-28CD-4FD6-8542-DC333D505ECF}" type="pres">
      <dgm:prSet presAssocID="{D3EA7063-D336-408D-B455-3E41474DB79E}" presName="desBackupLeftNorm" presStyleCnt="0"/>
      <dgm:spPr/>
    </dgm:pt>
    <dgm:pt modelId="{1DA96DC6-4883-4A4E-98A8-B641D13DC6F3}" type="pres">
      <dgm:prSet presAssocID="{D3EA7063-D336-408D-B455-3E41474DB79E}" presName="desComposite" presStyleCnt="0"/>
      <dgm:spPr/>
    </dgm:pt>
    <dgm:pt modelId="{96B94418-A954-4E25-88D4-0DE24607043C}" type="pres">
      <dgm:prSet presAssocID="{D3EA7063-D336-408D-B455-3E41474DB79E}" presName="desCircle" presStyleLbl="node1" presStyleIdx="1" presStyleCnt="2"/>
      <dgm:spPr/>
    </dgm:pt>
    <dgm:pt modelId="{92D51F6C-3C4E-4F5F-AD51-714BE5C906E3}" type="pres">
      <dgm:prSet presAssocID="{D3EA7063-D336-408D-B455-3E41474DB79E}" presName="chTx" presStyleLbl="revTx" presStyleIdx="3" presStyleCnt="5"/>
      <dgm:spPr/>
      <dgm:t>
        <a:bodyPr/>
        <a:lstStyle/>
        <a:p>
          <a:endParaRPr lang="es-MX"/>
        </a:p>
      </dgm:t>
    </dgm:pt>
    <dgm:pt modelId="{7488A8B3-5428-4621-8BCA-C804BDBF402B}" type="pres">
      <dgm:prSet presAssocID="{D3EA7063-D336-408D-B455-3E41474DB79E}" presName="desTx" presStyleLbl="revTx" presStyleIdx="4" presStyleCnt="5" custLinFactNeighborX="14882" custLinFactNeighborY="518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C73DE1E-4EBA-4861-9E6D-BCCB1805F3AA}" type="pres">
      <dgm:prSet presAssocID="{D3EA7063-D336-408D-B455-3E41474DB79E}" presName="desBackupRightNorm" presStyleCnt="0"/>
      <dgm:spPr/>
    </dgm:pt>
    <dgm:pt modelId="{CCB73A2C-94D7-48A2-ACAE-AF9DC045F6FE}" type="pres">
      <dgm:prSet presAssocID="{F833A994-079F-40DE-9670-B29B72BA0545}" presName="desSpace" presStyleCnt="0"/>
      <dgm:spPr/>
    </dgm:pt>
  </dgm:ptLst>
  <dgm:cxnLst>
    <dgm:cxn modelId="{AC7C8716-EDD7-4E45-80A5-BE2F9FFB694A}" type="presOf" srcId="{F288D001-B528-402D-BB00-F37DB1E65EBE}" destId="{00DEE275-3134-4B9D-AA35-0AECA2189794}" srcOrd="0" destOrd="0" presId="urn:microsoft.com/office/officeart/2008/layout/CircleAccentTimeline"/>
    <dgm:cxn modelId="{D8049C78-0B2E-4E40-854F-843BAA44D3E9}" type="presOf" srcId="{F0CED4D7-EB2B-450B-BFE2-79F4F6E7D789}" destId="{7FA9F479-4438-4310-BAFC-23E21D78E581}" srcOrd="0" destOrd="1" presId="urn:microsoft.com/office/officeart/2008/layout/CircleAccentTimeline"/>
    <dgm:cxn modelId="{957FBAD2-268F-4F60-B29C-48F0E9195C35}" srcId="{0A886EB8-21CE-4B3A-B14B-BEA2DF4685A7}" destId="{5DFDD8A0-1AD9-439A-96FB-76E33DC086E6}" srcOrd="0" destOrd="0" parTransId="{596DDC39-8DA8-4B63-8FA7-284B314FCE6A}" sibTransId="{2173CA90-A32F-438A-BC8A-3E009A9481CC}"/>
    <dgm:cxn modelId="{6B984E77-B197-48F0-A6A7-D8A5679CDA59}" srcId="{0E8D1A1E-8545-4921-B386-F68C93B51047}" destId="{0A886EB8-21CE-4B3A-B14B-BEA2DF4685A7}" srcOrd="0" destOrd="0" parTransId="{0D79F5DE-D6AC-4467-9EE1-351CA1EF598D}" sibTransId="{9FB90193-5015-4131-93A7-436940EF18F7}"/>
    <dgm:cxn modelId="{BCBAFB30-2B1F-4E4E-A5F6-2604D5DDD065}" srcId="{0E8D1A1E-8545-4921-B386-F68C93B51047}" destId="{D3EA7063-D336-408D-B455-3E41474DB79E}" srcOrd="1" destOrd="0" parTransId="{DD18BBFF-C926-425B-8774-7E64C351F01D}" sibTransId="{F833A994-079F-40DE-9670-B29B72BA0545}"/>
    <dgm:cxn modelId="{564DE939-E4EA-4D9E-8BD5-5713DE84B538}" srcId="{F288D001-B528-402D-BB00-F37DB1E65EBE}" destId="{0E8D1A1E-8545-4921-B386-F68C93B51047}" srcOrd="0" destOrd="0" parTransId="{13296590-C21F-4458-B9CA-901945579B7B}" sibTransId="{EBF82D7D-C329-4300-8674-6918C674D1EB}"/>
    <dgm:cxn modelId="{C8B1C7B4-44BA-48F8-B611-4FE4EB186A4D}" type="presOf" srcId="{5DFDD8A0-1AD9-439A-96FB-76E33DC086E6}" destId="{7FA9F479-4438-4310-BAFC-23E21D78E581}" srcOrd="0" destOrd="0" presId="urn:microsoft.com/office/officeart/2008/layout/CircleAccentTimeline"/>
    <dgm:cxn modelId="{46888E01-E2B6-4AED-95FE-EEA215B944F9}" type="presOf" srcId="{D3EA7063-D336-408D-B455-3E41474DB79E}" destId="{92D51F6C-3C4E-4F5F-AD51-714BE5C906E3}" srcOrd="0" destOrd="0" presId="urn:microsoft.com/office/officeart/2008/layout/CircleAccentTimeline"/>
    <dgm:cxn modelId="{6803BA12-A190-4ED9-B05C-B9A9BF77C693}" type="presOf" srcId="{0E8D1A1E-8545-4921-B386-F68C93B51047}" destId="{E9D5D549-7FBA-4CC8-B78C-AAAFC8DF53AD}" srcOrd="0" destOrd="0" presId="urn:microsoft.com/office/officeart/2008/layout/CircleAccentTimeline"/>
    <dgm:cxn modelId="{30E766C0-7B62-4CCB-9893-2062C9AEC03E}" srcId="{D3EA7063-D336-408D-B455-3E41474DB79E}" destId="{8F662269-2AF4-44CA-AAC3-F3AF5AA57151}" srcOrd="0" destOrd="0" parTransId="{8AAF70B5-B08F-406B-9A2F-4901EF4C6C0F}" sibTransId="{98C94381-C94F-4E23-81FC-2A70F9AE307D}"/>
    <dgm:cxn modelId="{235D8D28-AC77-4436-8913-CA0F523E5430}" srcId="{0A886EB8-21CE-4B3A-B14B-BEA2DF4685A7}" destId="{F0CED4D7-EB2B-450B-BFE2-79F4F6E7D789}" srcOrd="1" destOrd="0" parTransId="{CBDE13CB-0904-4BAB-AFD1-908E4EE4EB29}" sibTransId="{35DD339D-76B1-4DDC-8D2F-5E56A2D1825E}"/>
    <dgm:cxn modelId="{0C7B57F6-3313-482E-AF63-71C55A5EE21B}" type="presOf" srcId="{8F662269-2AF4-44CA-AAC3-F3AF5AA57151}" destId="{7488A8B3-5428-4621-8BCA-C804BDBF402B}" srcOrd="0" destOrd="0" presId="urn:microsoft.com/office/officeart/2008/layout/CircleAccentTimeline"/>
    <dgm:cxn modelId="{3AE08099-C812-4587-9567-766D16432F6F}" type="presOf" srcId="{0A886EB8-21CE-4B3A-B14B-BEA2DF4685A7}" destId="{7466C93D-F55D-4B8F-BD7B-ADA911E4A13E}" srcOrd="0" destOrd="0" presId="urn:microsoft.com/office/officeart/2008/layout/CircleAccentTimeline"/>
    <dgm:cxn modelId="{42EEEF6A-5A4E-4552-8BE6-973208B05E5E}" type="presParOf" srcId="{00DEE275-3134-4B9D-AA35-0AECA2189794}" destId="{55915D38-86B4-4603-B082-433A6AB746AF}" srcOrd="0" destOrd="0" presId="urn:microsoft.com/office/officeart/2008/layout/CircleAccentTimeline"/>
    <dgm:cxn modelId="{2E8DF526-E890-4492-9879-108E97BA1F3D}" type="presParOf" srcId="{55915D38-86B4-4603-B082-433A6AB746AF}" destId="{3E039C02-5C0C-4298-9847-97758A6C1BED}" srcOrd="0" destOrd="0" presId="urn:microsoft.com/office/officeart/2008/layout/CircleAccentTimeline"/>
    <dgm:cxn modelId="{103D5F44-FF61-4210-BDE9-125887752877}" type="presParOf" srcId="{55915D38-86B4-4603-B082-433A6AB746AF}" destId="{E9D5D549-7FBA-4CC8-B78C-AAAFC8DF53AD}" srcOrd="1" destOrd="0" presId="urn:microsoft.com/office/officeart/2008/layout/CircleAccentTimeline"/>
    <dgm:cxn modelId="{EB34733C-B0FA-43FC-BF04-690741A2EB7C}" type="presParOf" srcId="{55915D38-86B4-4603-B082-433A6AB746AF}" destId="{A178E652-5343-4242-8245-705B3D832B08}" srcOrd="2" destOrd="0" presId="urn:microsoft.com/office/officeart/2008/layout/CircleAccentTimeline"/>
    <dgm:cxn modelId="{94E82B28-F313-4ECB-A185-1AD72D74945F}" type="presParOf" srcId="{00DEE275-3134-4B9D-AA35-0AECA2189794}" destId="{4D9C1F33-EE93-444E-80E7-E4A669E93090}" srcOrd="1" destOrd="0" presId="urn:microsoft.com/office/officeart/2008/layout/CircleAccentTimeline"/>
    <dgm:cxn modelId="{4CF746A1-3DD8-40A1-B4A9-DADD16ED9B47}" type="presParOf" srcId="{00DEE275-3134-4B9D-AA35-0AECA2189794}" destId="{4BB4683B-2B1B-47CF-8043-884BA489CC7F}" srcOrd="2" destOrd="0" presId="urn:microsoft.com/office/officeart/2008/layout/CircleAccentTimeline"/>
    <dgm:cxn modelId="{AE3A4012-23F9-43AD-98CE-2EF1CE50FC63}" type="presParOf" srcId="{00DEE275-3134-4B9D-AA35-0AECA2189794}" destId="{A0476106-31EC-4D6E-A2C2-EEF86849BAB2}" srcOrd="3" destOrd="0" presId="urn:microsoft.com/office/officeart/2008/layout/CircleAccentTimeline"/>
    <dgm:cxn modelId="{1DBCE910-FB70-4AF1-8D5F-EE43A799D618}" type="presParOf" srcId="{00DEE275-3134-4B9D-AA35-0AECA2189794}" destId="{0A90C054-AA5A-4482-9879-CB69D5DED181}" srcOrd="4" destOrd="0" presId="urn:microsoft.com/office/officeart/2008/layout/CircleAccentTimeline"/>
    <dgm:cxn modelId="{FF477342-6B91-4B78-9213-7571B8636D1E}" type="presParOf" srcId="{0A90C054-AA5A-4482-9879-CB69D5DED181}" destId="{1D8288AF-06EE-48A8-846E-993D65154F4B}" srcOrd="0" destOrd="0" presId="urn:microsoft.com/office/officeart/2008/layout/CircleAccentTimeline"/>
    <dgm:cxn modelId="{DC8F55FC-3B81-4471-A468-3008BCA16664}" type="presParOf" srcId="{0A90C054-AA5A-4482-9879-CB69D5DED181}" destId="{7466C93D-F55D-4B8F-BD7B-ADA911E4A13E}" srcOrd="1" destOrd="0" presId="urn:microsoft.com/office/officeart/2008/layout/CircleAccentTimeline"/>
    <dgm:cxn modelId="{91D1C095-2DD3-403C-9965-3750B93DDF59}" type="presParOf" srcId="{0A90C054-AA5A-4482-9879-CB69D5DED181}" destId="{7FA9F479-4438-4310-BAFC-23E21D78E581}" srcOrd="2" destOrd="0" presId="urn:microsoft.com/office/officeart/2008/layout/CircleAccentTimeline"/>
    <dgm:cxn modelId="{98D28F88-0961-4E9A-8FC5-9D5BC87629D3}" type="presParOf" srcId="{00DEE275-3134-4B9D-AA35-0AECA2189794}" destId="{89CA5406-6410-44A6-B3D2-3C8CE00BB3E2}" srcOrd="5" destOrd="0" presId="urn:microsoft.com/office/officeart/2008/layout/CircleAccentTimeline"/>
    <dgm:cxn modelId="{3E1BF096-8A39-4FC9-B1D3-9D6257D00F77}" type="presParOf" srcId="{00DEE275-3134-4B9D-AA35-0AECA2189794}" destId="{DA4246F7-E7C6-4576-BB32-232C22BB238D}" srcOrd="6" destOrd="0" presId="urn:microsoft.com/office/officeart/2008/layout/CircleAccentTimeline"/>
    <dgm:cxn modelId="{643CE0A1-BBD6-4099-86FF-F5019003B128}" type="presParOf" srcId="{00DEE275-3134-4B9D-AA35-0AECA2189794}" destId="{35BFDB99-28CD-4FD6-8542-DC333D505ECF}" srcOrd="7" destOrd="0" presId="urn:microsoft.com/office/officeart/2008/layout/CircleAccentTimeline"/>
    <dgm:cxn modelId="{B44EA51E-ABFA-4A1F-99EF-403348592192}" type="presParOf" srcId="{00DEE275-3134-4B9D-AA35-0AECA2189794}" destId="{1DA96DC6-4883-4A4E-98A8-B641D13DC6F3}" srcOrd="8" destOrd="0" presId="urn:microsoft.com/office/officeart/2008/layout/CircleAccentTimeline"/>
    <dgm:cxn modelId="{CA4B7CD5-390E-446F-BCDF-4305864AF701}" type="presParOf" srcId="{1DA96DC6-4883-4A4E-98A8-B641D13DC6F3}" destId="{96B94418-A954-4E25-88D4-0DE24607043C}" srcOrd="0" destOrd="0" presId="urn:microsoft.com/office/officeart/2008/layout/CircleAccentTimeline"/>
    <dgm:cxn modelId="{43D85D26-49D0-4128-885D-B3FDF85A7584}" type="presParOf" srcId="{1DA96DC6-4883-4A4E-98A8-B641D13DC6F3}" destId="{92D51F6C-3C4E-4F5F-AD51-714BE5C906E3}" srcOrd="1" destOrd="0" presId="urn:microsoft.com/office/officeart/2008/layout/CircleAccentTimeline"/>
    <dgm:cxn modelId="{F1016C6D-1849-4E4B-B03B-5688282F2AD8}" type="presParOf" srcId="{1DA96DC6-4883-4A4E-98A8-B641D13DC6F3}" destId="{7488A8B3-5428-4621-8BCA-C804BDBF402B}" srcOrd="2" destOrd="0" presId="urn:microsoft.com/office/officeart/2008/layout/CircleAccentTimeline"/>
    <dgm:cxn modelId="{B2A66653-0BFA-4E18-9436-07ACCDD4C08F}" type="presParOf" srcId="{00DEE275-3134-4B9D-AA35-0AECA2189794}" destId="{1C73DE1E-4EBA-4861-9E6D-BCCB1805F3AA}" srcOrd="9" destOrd="0" presId="urn:microsoft.com/office/officeart/2008/layout/CircleAccentTimeline"/>
    <dgm:cxn modelId="{9A45E11B-9446-4401-A032-39D788B2D8F0}" type="presParOf" srcId="{00DEE275-3134-4B9D-AA35-0AECA2189794}" destId="{CCB73A2C-94D7-48A2-ACAE-AF9DC045F6FE}" srcOrd="10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6E8D1DF-62C1-43CB-B3DC-C6271FCB8397}" type="doc">
      <dgm:prSet loTypeId="urn:microsoft.com/office/officeart/2005/8/layout/process4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s-MX"/>
        </a:p>
      </dgm:t>
    </dgm:pt>
    <dgm:pt modelId="{25E00C3F-6485-49E3-A406-437AD4251365}">
      <dgm:prSet/>
      <dgm:spPr/>
      <dgm:t>
        <a:bodyPr/>
        <a:lstStyle/>
        <a:p>
          <a:pPr rtl="0"/>
          <a:r>
            <a:rPr lang="es-MX" dirty="0" smtClean="0"/>
            <a:t>Llegada de </a:t>
          </a:r>
          <a:r>
            <a:rPr lang="es-MX" dirty="0" err="1" smtClean="0"/>
            <a:t>NaCl</a:t>
          </a:r>
          <a:r>
            <a:rPr lang="es-MX" dirty="0" smtClean="0"/>
            <a:t> a los túbulos distales provoca constricción </a:t>
          </a:r>
          <a:r>
            <a:rPr lang="es-MX" dirty="0" err="1" smtClean="0"/>
            <a:t>arteriolar</a:t>
          </a:r>
          <a:r>
            <a:rPr lang="es-MX" dirty="0" smtClean="0"/>
            <a:t> Aferente y esto provoca normalización del FG. </a:t>
          </a:r>
          <a:endParaRPr lang="es-MX" dirty="0"/>
        </a:p>
      </dgm:t>
    </dgm:pt>
    <dgm:pt modelId="{1B4A306C-362A-4407-9680-B0BB9DA312D1}" type="parTrans" cxnId="{303D95DB-E354-4DAC-9294-4395CABFDA86}">
      <dgm:prSet/>
      <dgm:spPr/>
      <dgm:t>
        <a:bodyPr/>
        <a:lstStyle/>
        <a:p>
          <a:endParaRPr lang="es-MX"/>
        </a:p>
      </dgm:t>
    </dgm:pt>
    <dgm:pt modelId="{0D37652C-B080-4769-B2F0-4F111280B795}" type="sibTrans" cxnId="{303D95DB-E354-4DAC-9294-4395CABFDA86}">
      <dgm:prSet/>
      <dgm:spPr/>
      <dgm:t>
        <a:bodyPr/>
        <a:lstStyle/>
        <a:p>
          <a:endParaRPr lang="es-MX"/>
        </a:p>
      </dgm:t>
    </dgm:pt>
    <dgm:pt modelId="{5A538F38-E074-45DC-8122-A83AFE90612C}">
      <dgm:prSet/>
      <dgm:spPr/>
      <dgm:t>
        <a:bodyPr/>
        <a:lstStyle/>
        <a:p>
          <a:pPr rtl="0"/>
          <a:r>
            <a:rPr lang="es-MX" dirty="0" smtClean="0"/>
            <a:t>Cuando estos mecanismos no normalizan el </a:t>
          </a:r>
          <a:r>
            <a:rPr lang="es-MX" dirty="0" err="1" smtClean="0"/>
            <a:t>NaCl</a:t>
          </a:r>
          <a:r>
            <a:rPr lang="es-MX" dirty="0" smtClean="0"/>
            <a:t>, operan otros como la Presión Arterial y regulación hormonal</a:t>
          </a:r>
          <a:endParaRPr lang="es-MX" dirty="0"/>
        </a:p>
      </dgm:t>
    </dgm:pt>
    <dgm:pt modelId="{3144FCD8-E3B1-4FF8-AF81-C5E6B15D8782}" type="parTrans" cxnId="{ADE0F1E5-2CA3-433A-A5C6-CC820C1292A4}">
      <dgm:prSet/>
      <dgm:spPr/>
      <dgm:t>
        <a:bodyPr/>
        <a:lstStyle/>
        <a:p>
          <a:endParaRPr lang="es-MX"/>
        </a:p>
      </dgm:t>
    </dgm:pt>
    <dgm:pt modelId="{AC457BBA-90C9-4AF3-AD4D-55D8E34DF4DD}" type="sibTrans" cxnId="{ADE0F1E5-2CA3-433A-A5C6-CC820C1292A4}">
      <dgm:prSet/>
      <dgm:spPr/>
      <dgm:t>
        <a:bodyPr/>
        <a:lstStyle/>
        <a:p>
          <a:endParaRPr lang="es-MX"/>
        </a:p>
      </dgm:t>
    </dgm:pt>
    <dgm:pt modelId="{BDC7456C-8570-448E-A811-B94AE0D86493}" type="pres">
      <dgm:prSet presAssocID="{16E8D1DF-62C1-43CB-B3DC-C6271FCB839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D85103E5-5CD5-423D-85A5-E89EC747D4C7}" type="pres">
      <dgm:prSet presAssocID="{5A538F38-E074-45DC-8122-A83AFE90612C}" presName="boxAndChildren" presStyleCnt="0"/>
      <dgm:spPr/>
    </dgm:pt>
    <dgm:pt modelId="{34150555-63A1-4E01-99A8-224ACDAB8EBD}" type="pres">
      <dgm:prSet presAssocID="{5A538F38-E074-45DC-8122-A83AFE90612C}" presName="parentTextBox" presStyleLbl="node1" presStyleIdx="0" presStyleCnt="2"/>
      <dgm:spPr/>
      <dgm:t>
        <a:bodyPr/>
        <a:lstStyle/>
        <a:p>
          <a:endParaRPr lang="es-MX"/>
        </a:p>
      </dgm:t>
    </dgm:pt>
    <dgm:pt modelId="{454B164C-486F-42AE-96BE-87390C3C5663}" type="pres">
      <dgm:prSet presAssocID="{0D37652C-B080-4769-B2F0-4F111280B795}" presName="sp" presStyleCnt="0"/>
      <dgm:spPr/>
    </dgm:pt>
    <dgm:pt modelId="{D047D261-E086-4C23-A1F4-727384404B41}" type="pres">
      <dgm:prSet presAssocID="{25E00C3F-6485-49E3-A406-437AD4251365}" presName="arrowAndChildren" presStyleCnt="0"/>
      <dgm:spPr/>
    </dgm:pt>
    <dgm:pt modelId="{776B6622-8E77-4803-8F84-0CD15101D372}" type="pres">
      <dgm:prSet presAssocID="{25E00C3F-6485-49E3-A406-437AD4251365}" presName="parentTextArrow" presStyleLbl="node1" presStyleIdx="1" presStyleCnt="2"/>
      <dgm:spPr/>
      <dgm:t>
        <a:bodyPr/>
        <a:lstStyle/>
        <a:p>
          <a:endParaRPr lang="es-MX"/>
        </a:p>
      </dgm:t>
    </dgm:pt>
  </dgm:ptLst>
  <dgm:cxnLst>
    <dgm:cxn modelId="{51FBD21E-AD58-4C15-AB1A-4A9D0F7C81BB}" type="presOf" srcId="{16E8D1DF-62C1-43CB-B3DC-C6271FCB8397}" destId="{BDC7456C-8570-448E-A811-B94AE0D86493}" srcOrd="0" destOrd="0" presId="urn:microsoft.com/office/officeart/2005/8/layout/process4"/>
    <dgm:cxn modelId="{ADE0F1E5-2CA3-433A-A5C6-CC820C1292A4}" srcId="{16E8D1DF-62C1-43CB-B3DC-C6271FCB8397}" destId="{5A538F38-E074-45DC-8122-A83AFE90612C}" srcOrd="1" destOrd="0" parTransId="{3144FCD8-E3B1-4FF8-AF81-C5E6B15D8782}" sibTransId="{AC457BBA-90C9-4AF3-AD4D-55D8E34DF4DD}"/>
    <dgm:cxn modelId="{303D95DB-E354-4DAC-9294-4395CABFDA86}" srcId="{16E8D1DF-62C1-43CB-B3DC-C6271FCB8397}" destId="{25E00C3F-6485-49E3-A406-437AD4251365}" srcOrd="0" destOrd="0" parTransId="{1B4A306C-362A-4407-9680-B0BB9DA312D1}" sibTransId="{0D37652C-B080-4769-B2F0-4F111280B795}"/>
    <dgm:cxn modelId="{3141CCB2-4E72-4661-BDCF-B4C860CD0740}" type="presOf" srcId="{5A538F38-E074-45DC-8122-A83AFE90612C}" destId="{34150555-63A1-4E01-99A8-224ACDAB8EBD}" srcOrd="0" destOrd="0" presId="urn:microsoft.com/office/officeart/2005/8/layout/process4"/>
    <dgm:cxn modelId="{EDBEAC80-1282-4E9B-A597-5D08E89CD379}" type="presOf" srcId="{25E00C3F-6485-49E3-A406-437AD4251365}" destId="{776B6622-8E77-4803-8F84-0CD15101D372}" srcOrd="0" destOrd="0" presId="urn:microsoft.com/office/officeart/2005/8/layout/process4"/>
    <dgm:cxn modelId="{D5238D21-1A97-4B60-8326-C73BF5ECE666}" type="presParOf" srcId="{BDC7456C-8570-448E-A811-B94AE0D86493}" destId="{D85103E5-5CD5-423D-85A5-E89EC747D4C7}" srcOrd="0" destOrd="0" presId="urn:microsoft.com/office/officeart/2005/8/layout/process4"/>
    <dgm:cxn modelId="{57EED90E-B6D1-4C48-B05E-527CBA5A8FDA}" type="presParOf" srcId="{D85103E5-5CD5-423D-85A5-E89EC747D4C7}" destId="{34150555-63A1-4E01-99A8-224ACDAB8EBD}" srcOrd="0" destOrd="0" presId="urn:microsoft.com/office/officeart/2005/8/layout/process4"/>
    <dgm:cxn modelId="{C1D4BF60-06F6-4BB1-B882-109CC9BE83D3}" type="presParOf" srcId="{BDC7456C-8570-448E-A811-B94AE0D86493}" destId="{454B164C-486F-42AE-96BE-87390C3C5663}" srcOrd="1" destOrd="0" presId="urn:microsoft.com/office/officeart/2005/8/layout/process4"/>
    <dgm:cxn modelId="{B6E4E383-5BEC-4643-99A5-979235DAC4BE}" type="presParOf" srcId="{BDC7456C-8570-448E-A811-B94AE0D86493}" destId="{D047D261-E086-4C23-A1F4-727384404B41}" srcOrd="2" destOrd="0" presId="urn:microsoft.com/office/officeart/2005/8/layout/process4"/>
    <dgm:cxn modelId="{4E293D87-52A4-42B9-AE65-5676CF1F7C3A}" type="presParOf" srcId="{D047D261-E086-4C23-A1F4-727384404B41}" destId="{776B6622-8E77-4803-8F84-0CD15101D37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00A23EDF-9BD9-4C1C-B8E2-23E57A3E44EA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DBCC1DF-00E2-4596-A205-EA7D22C5AAD3}">
      <dgm:prSet/>
      <dgm:spPr/>
      <dgm:t>
        <a:bodyPr/>
        <a:lstStyle/>
        <a:p>
          <a:pPr rtl="0"/>
          <a:r>
            <a:rPr lang="es-MX" u="sng" dirty="0" err="1" smtClean="0"/>
            <a:t>Natriuresis</a:t>
          </a:r>
          <a:r>
            <a:rPr lang="es-MX" u="sng" dirty="0" smtClean="0"/>
            <a:t> por presión</a:t>
          </a:r>
          <a:r>
            <a:rPr lang="es-MX" dirty="0" smtClean="0"/>
            <a:t>: Efecto de presión arterial sobre el aumento Na</a:t>
          </a:r>
          <a:endParaRPr lang="es-MX" dirty="0"/>
        </a:p>
      </dgm:t>
    </dgm:pt>
    <dgm:pt modelId="{CBBBE57A-A2DC-44BF-8476-C0EBE346F224}" type="parTrans" cxnId="{1F4C6002-01BF-416C-B898-8BBF34654B53}">
      <dgm:prSet/>
      <dgm:spPr/>
      <dgm:t>
        <a:bodyPr/>
        <a:lstStyle/>
        <a:p>
          <a:endParaRPr lang="es-MX"/>
        </a:p>
      </dgm:t>
    </dgm:pt>
    <dgm:pt modelId="{8D37BFF5-F1D5-4A38-93DB-58215D52F148}" type="sibTrans" cxnId="{1F4C6002-01BF-416C-B898-8BBF34654B53}">
      <dgm:prSet/>
      <dgm:spPr/>
      <dgm:t>
        <a:bodyPr/>
        <a:lstStyle/>
        <a:p>
          <a:endParaRPr lang="es-MX"/>
        </a:p>
      </dgm:t>
    </dgm:pt>
    <dgm:pt modelId="{CCC42E93-417B-4618-8236-DFB1A4AB4D1A}">
      <dgm:prSet/>
      <dgm:spPr/>
      <dgm:t>
        <a:bodyPr/>
        <a:lstStyle/>
        <a:p>
          <a:pPr rtl="0"/>
          <a:r>
            <a:rPr lang="es-MX" u="sng" dirty="0" smtClean="0"/>
            <a:t>Diuresis por presión: </a:t>
          </a:r>
          <a:r>
            <a:rPr lang="es-MX" dirty="0" smtClean="0"/>
            <a:t>Efecto de la presión arterial sobre el aumento de agua.</a:t>
          </a:r>
          <a:endParaRPr lang="es-MX" dirty="0"/>
        </a:p>
      </dgm:t>
    </dgm:pt>
    <dgm:pt modelId="{04B70AE3-DB2A-4E7B-ADF0-DE96B3BF23C7}" type="parTrans" cxnId="{3E0FF0EA-6527-49DF-98CE-3CD88EC7FD49}">
      <dgm:prSet/>
      <dgm:spPr/>
      <dgm:t>
        <a:bodyPr/>
        <a:lstStyle/>
        <a:p>
          <a:endParaRPr lang="es-MX"/>
        </a:p>
      </dgm:t>
    </dgm:pt>
    <dgm:pt modelId="{28A1A306-B951-4353-95AE-7EDAEFC9ACE8}" type="sibTrans" cxnId="{3E0FF0EA-6527-49DF-98CE-3CD88EC7FD49}">
      <dgm:prSet/>
      <dgm:spPr/>
      <dgm:t>
        <a:bodyPr/>
        <a:lstStyle/>
        <a:p>
          <a:endParaRPr lang="es-MX"/>
        </a:p>
      </dgm:t>
    </dgm:pt>
    <dgm:pt modelId="{B9DA3DEE-DE8F-443C-B674-DAE140D05179}">
      <dgm:prSet/>
      <dgm:spPr/>
      <dgm:t>
        <a:bodyPr/>
        <a:lstStyle/>
        <a:p>
          <a:pPr rtl="0"/>
          <a:r>
            <a:rPr lang="es-MX" dirty="0" smtClean="0"/>
            <a:t>El aumento de la PA de 30-50 mm Hg causa eliminación de 2 a 3 veces de orina y Na+ Independiente de cambios hormonales *</a:t>
          </a:r>
          <a:endParaRPr lang="es-MX" dirty="0"/>
        </a:p>
      </dgm:t>
    </dgm:pt>
    <dgm:pt modelId="{75C94D4E-FE5B-48CC-BFD6-E315E55FC4E6}" type="parTrans" cxnId="{2E534226-A1A1-4990-B6FC-2D38E141959A}">
      <dgm:prSet/>
      <dgm:spPr/>
      <dgm:t>
        <a:bodyPr/>
        <a:lstStyle/>
        <a:p>
          <a:endParaRPr lang="es-MX"/>
        </a:p>
      </dgm:t>
    </dgm:pt>
    <dgm:pt modelId="{A0EBDDC7-3D9D-4D3E-975F-74BD67BA7DBC}" type="sibTrans" cxnId="{2E534226-A1A1-4990-B6FC-2D38E141959A}">
      <dgm:prSet/>
      <dgm:spPr/>
      <dgm:t>
        <a:bodyPr/>
        <a:lstStyle/>
        <a:p>
          <a:endParaRPr lang="es-MX"/>
        </a:p>
      </dgm:t>
    </dgm:pt>
    <dgm:pt modelId="{D640510A-E9A3-4215-9930-57CE7D66B7CD}">
      <dgm:prSet/>
      <dgm:spPr/>
      <dgm:t>
        <a:bodyPr/>
        <a:lstStyle/>
        <a:p>
          <a:pPr rtl="0"/>
          <a:r>
            <a:rPr lang="es-MX" dirty="0" smtClean="0"/>
            <a:t>Angiotensina II</a:t>
          </a:r>
          <a:endParaRPr lang="es-MX" dirty="0"/>
        </a:p>
      </dgm:t>
    </dgm:pt>
    <dgm:pt modelId="{C517A5B0-F6C4-41B9-A164-EDB82D0D40E4}" type="parTrans" cxnId="{3E4AF96F-3E30-4F87-B41C-C5AFB3AE8B2A}">
      <dgm:prSet/>
      <dgm:spPr/>
      <dgm:t>
        <a:bodyPr/>
        <a:lstStyle/>
        <a:p>
          <a:endParaRPr lang="es-MX"/>
        </a:p>
      </dgm:t>
    </dgm:pt>
    <dgm:pt modelId="{B725858D-C0BB-4880-8E4E-0C2C85EB1673}" type="sibTrans" cxnId="{3E4AF96F-3E30-4F87-B41C-C5AFB3AE8B2A}">
      <dgm:prSet/>
      <dgm:spPr/>
      <dgm:t>
        <a:bodyPr/>
        <a:lstStyle/>
        <a:p>
          <a:endParaRPr lang="es-MX"/>
        </a:p>
      </dgm:t>
    </dgm:pt>
    <dgm:pt modelId="{D4738D6F-C2C3-462B-906B-A168360CCE45}">
      <dgm:prSet/>
      <dgm:spPr/>
      <dgm:t>
        <a:bodyPr/>
        <a:lstStyle/>
        <a:p>
          <a:pPr rtl="0"/>
          <a:r>
            <a:rPr lang="es-MX" dirty="0" smtClean="0"/>
            <a:t>ADH</a:t>
          </a:r>
          <a:endParaRPr lang="es-MX" dirty="0"/>
        </a:p>
      </dgm:t>
    </dgm:pt>
    <dgm:pt modelId="{F81B967D-CDD7-4758-9828-5D8918536D0E}" type="parTrans" cxnId="{F68D8A9D-3683-4465-98CF-F9DABFE928D4}">
      <dgm:prSet/>
      <dgm:spPr/>
      <dgm:t>
        <a:bodyPr/>
        <a:lstStyle/>
        <a:p>
          <a:endParaRPr lang="es-MX"/>
        </a:p>
      </dgm:t>
    </dgm:pt>
    <dgm:pt modelId="{CB0F6043-6247-44FB-A749-E9CB07EA014D}" type="sibTrans" cxnId="{F68D8A9D-3683-4465-98CF-F9DABFE928D4}">
      <dgm:prSet/>
      <dgm:spPr/>
      <dgm:t>
        <a:bodyPr/>
        <a:lstStyle/>
        <a:p>
          <a:endParaRPr lang="es-MX"/>
        </a:p>
      </dgm:t>
    </dgm:pt>
    <dgm:pt modelId="{4690C14D-99D5-4E4B-B406-0F4EDD159289}">
      <dgm:prSet/>
      <dgm:spPr/>
      <dgm:t>
        <a:bodyPr/>
        <a:lstStyle/>
        <a:p>
          <a:pPr rtl="0"/>
          <a:r>
            <a:rPr lang="es-MX" dirty="0" smtClean="0"/>
            <a:t>Aldosterona</a:t>
          </a:r>
          <a:endParaRPr lang="es-MX" dirty="0"/>
        </a:p>
      </dgm:t>
    </dgm:pt>
    <dgm:pt modelId="{BA83E894-6050-4799-B763-34C97E02FB64}" type="parTrans" cxnId="{EE334ABC-C597-4E1C-ACD7-A188E03C7AF5}">
      <dgm:prSet/>
      <dgm:spPr/>
      <dgm:t>
        <a:bodyPr/>
        <a:lstStyle/>
        <a:p>
          <a:endParaRPr lang="es-MX"/>
        </a:p>
      </dgm:t>
    </dgm:pt>
    <dgm:pt modelId="{FE1B83EC-D5DD-44ED-A9DA-BD997B4A5696}" type="sibTrans" cxnId="{EE334ABC-C597-4E1C-ACD7-A188E03C7AF5}">
      <dgm:prSet/>
      <dgm:spPr/>
      <dgm:t>
        <a:bodyPr/>
        <a:lstStyle/>
        <a:p>
          <a:endParaRPr lang="es-MX"/>
        </a:p>
      </dgm:t>
    </dgm:pt>
    <dgm:pt modelId="{DC8505FD-0D99-4AD5-9386-96CD71D363FF}">
      <dgm:prSet/>
      <dgm:spPr/>
      <dgm:t>
        <a:bodyPr/>
        <a:lstStyle/>
        <a:p>
          <a:pPr rtl="0"/>
          <a:r>
            <a:rPr lang="es-MX" dirty="0" smtClean="0"/>
            <a:t>SNS </a:t>
          </a:r>
          <a:endParaRPr lang="es-MX" dirty="0"/>
        </a:p>
      </dgm:t>
    </dgm:pt>
    <dgm:pt modelId="{E8B7BB94-FF59-4FAC-B398-43AA265150F1}" type="parTrans" cxnId="{AF2A896F-3493-4958-9D56-6DDBB492D347}">
      <dgm:prSet/>
      <dgm:spPr/>
      <dgm:t>
        <a:bodyPr/>
        <a:lstStyle/>
        <a:p>
          <a:endParaRPr lang="es-ES"/>
        </a:p>
      </dgm:t>
    </dgm:pt>
    <dgm:pt modelId="{835F9DA5-EA85-4848-92CB-B69D445AE89F}" type="sibTrans" cxnId="{AF2A896F-3493-4958-9D56-6DDBB492D347}">
      <dgm:prSet/>
      <dgm:spPr/>
      <dgm:t>
        <a:bodyPr/>
        <a:lstStyle/>
        <a:p>
          <a:endParaRPr lang="es-ES"/>
        </a:p>
      </dgm:t>
    </dgm:pt>
    <dgm:pt modelId="{B4A9F6FB-B8D9-46E1-8A51-2B4975E10E2C}" type="pres">
      <dgm:prSet presAssocID="{00A23EDF-9BD9-4C1C-B8E2-23E57A3E44EA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39506E76-B5F1-4B1E-88BF-6F2BA1E4FA4D}" type="pres">
      <dgm:prSet presAssocID="{EDBCC1DF-00E2-4596-A205-EA7D22C5AAD3}" presName="chaos" presStyleCnt="0"/>
      <dgm:spPr/>
    </dgm:pt>
    <dgm:pt modelId="{4553D4F1-5CE0-4684-899D-8FE87D8087AB}" type="pres">
      <dgm:prSet presAssocID="{EDBCC1DF-00E2-4596-A205-EA7D22C5AAD3}" presName="parTx1" presStyleLbl="revTx" presStyleIdx="0" presStyleCnt="3"/>
      <dgm:spPr/>
      <dgm:t>
        <a:bodyPr/>
        <a:lstStyle/>
        <a:p>
          <a:endParaRPr lang="es-MX"/>
        </a:p>
      </dgm:t>
    </dgm:pt>
    <dgm:pt modelId="{6FE448B2-03DD-4951-85DF-E37D38C30667}" type="pres">
      <dgm:prSet presAssocID="{EDBCC1DF-00E2-4596-A205-EA7D22C5AAD3}" presName="c1" presStyleLbl="node1" presStyleIdx="0" presStyleCnt="19"/>
      <dgm:spPr/>
    </dgm:pt>
    <dgm:pt modelId="{CA2D3DE7-5A70-408F-B8ED-D075D63D2383}" type="pres">
      <dgm:prSet presAssocID="{EDBCC1DF-00E2-4596-A205-EA7D22C5AAD3}" presName="c2" presStyleLbl="node1" presStyleIdx="1" presStyleCnt="19"/>
      <dgm:spPr/>
    </dgm:pt>
    <dgm:pt modelId="{A626E8B5-7498-4153-90F7-2DDAEE558238}" type="pres">
      <dgm:prSet presAssocID="{EDBCC1DF-00E2-4596-A205-EA7D22C5AAD3}" presName="c3" presStyleLbl="node1" presStyleIdx="2" presStyleCnt="19"/>
      <dgm:spPr/>
    </dgm:pt>
    <dgm:pt modelId="{688F4DF7-A67F-448E-A051-515DC05F5FFC}" type="pres">
      <dgm:prSet presAssocID="{EDBCC1DF-00E2-4596-A205-EA7D22C5AAD3}" presName="c4" presStyleLbl="node1" presStyleIdx="3" presStyleCnt="19"/>
      <dgm:spPr/>
    </dgm:pt>
    <dgm:pt modelId="{8DE8606A-CB25-4A8D-979B-8D26A5FBB245}" type="pres">
      <dgm:prSet presAssocID="{EDBCC1DF-00E2-4596-A205-EA7D22C5AAD3}" presName="c5" presStyleLbl="node1" presStyleIdx="4" presStyleCnt="19"/>
      <dgm:spPr/>
    </dgm:pt>
    <dgm:pt modelId="{6F674816-96C8-4113-8618-D1FBDF62F092}" type="pres">
      <dgm:prSet presAssocID="{EDBCC1DF-00E2-4596-A205-EA7D22C5AAD3}" presName="c6" presStyleLbl="node1" presStyleIdx="5" presStyleCnt="19"/>
      <dgm:spPr/>
    </dgm:pt>
    <dgm:pt modelId="{A68D61C5-7CFE-4929-9289-A1D21A21EF63}" type="pres">
      <dgm:prSet presAssocID="{EDBCC1DF-00E2-4596-A205-EA7D22C5AAD3}" presName="c7" presStyleLbl="node1" presStyleIdx="6" presStyleCnt="19"/>
      <dgm:spPr/>
    </dgm:pt>
    <dgm:pt modelId="{3EA0AE0D-F165-4441-8CF5-D7565440DDAC}" type="pres">
      <dgm:prSet presAssocID="{EDBCC1DF-00E2-4596-A205-EA7D22C5AAD3}" presName="c8" presStyleLbl="node1" presStyleIdx="7" presStyleCnt="19"/>
      <dgm:spPr/>
    </dgm:pt>
    <dgm:pt modelId="{9A2A3A10-7CE2-455C-87B4-97BFDA3EFCC8}" type="pres">
      <dgm:prSet presAssocID="{EDBCC1DF-00E2-4596-A205-EA7D22C5AAD3}" presName="c9" presStyleLbl="node1" presStyleIdx="8" presStyleCnt="19" custLinFactNeighborX="57681" custLinFactNeighborY="-51272"/>
      <dgm:spPr/>
    </dgm:pt>
    <dgm:pt modelId="{71B3D656-8AE1-4322-B6EC-70459BDBFE28}" type="pres">
      <dgm:prSet presAssocID="{EDBCC1DF-00E2-4596-A205-EA7D22C5AAD3}" presName="c10" presStyleLbl="node1" presStyleIdx="9" presStyleCnt="19"/>
      <dgm:spPr/>
    </dgm:pt>
    <dgm:pt modelId="{F65964DC-144A-4A68-87C5-A15A94350F63}" type="pres">
      <dgm:prSet presAssocID="{EDBCC1DF-00E2-4596-A205-EA7D22C5AAD3}" presName="c11" presStyleLbl="node1" presStyleIdx="10" presStyleCnt="19"/>
      <dgm:spPr/>
    </dgm:pt>
    <dgm:pt modelId="{7CD65063-C1C5-4BD7-A224-2434753BF02C}" type="pres">
      <dgm:prSet presAssocID="{EDBCC1DF-00E2-4596-A205-EA7D22C5AAD3}" presName="c12" presStyleLbl="node1" presStyleIdx="11" presStyleCnt="19"/>
      <dgm:spPr/>
    </dgm:pt>
    <dgm:pt modelId="{D52AB761-F179-4641-AD96-45B79B49D325}" type="pres">
      <dgm:prSet presAssocID="{EDBCC1DF-00E2-4596-A205-EA7D22C5AAD3}" presName="c13" presStyleLbl="node1" presStyleIdx="12" presStyleCnt="19"/>
      <dgm:spPr/>
    </dgm:pt>
    <dgm:pt modelId="{0EBC43C3-B902-4AC5-9399-7C24A10BC3DE}" type="pres">
      <dgm:prSet presAssocID="{EDBCC1DF-00E2-4596-A205-EA7D22C5AAD3}" presName="c14" presStyleLbl="node1" presStyleIdx="13" presStyleCnt="19"/>
      <dgm:spPr/>
    </dgm:pt>
    <dgm:pt modelId="{70BAE633-8F47-4C61-B170-80ADE3DF7708}" type="pres">
      <dgm:prSet presAssocID="{EDBCC1DF-00E2-4596-A205-EA7D22C5AAD3}" presName="c15" presStyleLbl="node1" presStyleIdx="14" presStyleCnt="19"/>
      <dgm:spPr/>
    </dgm:pt>
    <dgm:pt modelId="{2BC093C7-BD0C-4053-A770-3033A14F0C03}" type="pres">
      <dgm:prSet presAssocID="{EDBCC1DF-00E2-4596-A205-EA7D22C5AAD3}" presName="c16" presStyleLbl="node1" presStyleIdx="15" presStyleCnt="19"/>
      <dgm:spPr/>
    </dgm:pt>
    <dgm:pt modelId="{22A7F2CF-1364-44B2-A16E-83D71FAAF821}" type="pres">
      <dgm:prSet presAssocID="{EDBCC1DF-00E2-4596-A205-EA7D22C5AAD3}" presName="c17" presStyleLbl="node1" presStyleIdx="16" presStyleCnt="19"/>
      <dgm:spPr/>
    </dgm:pt>
    <dgm:pt modelId="{0E15FEF1-068C-4936-A868-9E1B2CE5328A}" type="pres">
      <dgm:prSet presAssocID="{EDBCC1DF-00E2-4596-A205-EA7D22C5AAD3}" presName="c18" presStyleLbl="node1" presStyleIdx="17" presStyleCnt="19"/>
      <dgm:spPr/>
    </dgm:pt>
    <dgm:pt modelId="{C7D8DB00-0D6C-4C90-BD40-F54A2BB4F564}" type="pres">
      <dgm:prSet presAssocID="{8D37BFF5-F1D5-4A38-93DB-58215D52F148}" presName="chevronComposite1" presStyleCnt="0"/>
      <dgm:spPr/>
    </dgm:pt>
    <dgm:pt modelId="{7AACE76D-D4D6-46D1-A1CB-C58394B0C019}" type="pres">
      <dgm:prSet presAssocID="{8D37BFF5-F1D5-4A38-93DB-58215D52F148}" presName="chevron1" presStyleLbl="sibTrans2D1" presStyleIdx="0" presStyleCnt="2"/>
      <dgm:spPr/>
    </dgm:pt>
    <dgm:pt modelId="{9B93965D-19C3-417A-AA20-E71452048D7C}" type="pres">
      <dgm:prSet presAssocID="{8D37BFF5-F1D5-4A38-93DB-58215D52F148}" presName="spChevron1" presStyleCnt="0"/>
      <dgm:spPr/>
    </dgm:pt>
    <dgm:pt modelId="{9C4DD952-91A5-44B5-841A-230C89EFBC94}" type="pres">
      <dgm:prSet presAssocID="{CCC42E93-417B-4618-8236-DFB1A4AB4D1A}" presName="middle" presStyleCnt="0"/>
      <dgm:spPr/>
    </dgm:pt>
    <dgm:pt modelId="{222C83B8-65F7-40DE-9F74-5FE2696406D2}" type="pres">
      <dgm:prSet presAssocID="{CCC42E93-417B-4618-8236-DFB1A4AB4D1A}" presName="parTxMid" presStyleLbl="revTx" presStyleIdx="1" presStyleCnt="3"/>
      <dgm:spPr/>
      <dgm:t>
        <a:bodyPr/>
        <a:lstStyle/>
        <a:p>
          <a:endParaRPr lang="es-MX"/>
        </a:p>
      </dgm:t>
    </dgm:pt>
    <dgm:pt modelId="{199349B5-1CF4-4F24-B4A9-159AD05C0329}" type="pres">
      <dgm:prSet presAssocID="{CCC42E93-417B-4618-8236-DFB1A4AB4D1A}" presName="spMid" presStyleCnt="0"/>
      <dgm:spPr/>
    </dgm:pt>
    <dgm:pt modelId="{28A92181-6D4C-4473-B56D-E1B40284ECA3}" type="pres">
      <dgm:prSet presAssocID="{28A1A306-B951-4353-95AE-7EDAEFC9ACE8}" presName="chevronComposite1" presStyleCnt="0"/>
      <dgm:spPr/>
    </dgm:pt>
    <dgm:pt modelId="{4A87C3B3-5D9C-44E3-89DE-239E5D92A607}" type="pres">
      <dgm:prSet presAssocID="{28A1A306-B951-4353-95AE-7EDAEFC9ACE8}" presName="chevron1" presStyleLbl="sibTrans2D1" presStyleIdx="1" presStyleCnt="2"/>
      <dgm:spPr/>
    </dgm:pt>
    <dgm:pt modelId="{795D6BA6-63C4-4EB1-9A10-36CFF6788A1A}" type="pres">
      <dgm:prSet presAssocID="{28A1A306-B951-4353-95AE-7EDAEFC9ACE8}" presName="spChevron1" presStyleCnt="0"/>
      <dgm:spPr/>
    </dgm:pt>
    <dgm:pt modelId="{817151F7-182E-46B5-9AAD-9EC9A3C5D380}" type="pres">
      <dgm:prSet presAssocID="{B9DA3DEE-DE8F-443C-B674-DAE140D05179}" presName="last" presStyleCnt="0"/>
      <dgm:spPr/>
    </dgm:pt>
    <dgm:pt modelId="{4E2D9C6D-267E-4A09-A89A-7CD4ECE7E97A}" type="pres">
      <dgm:prSet presAssocID="{B9DA3DEE-DE8F-443C-B674-DAE140D05179}" presName="circleTx" presStyleLbl="node1" presStyleIdx="18" presStyleCnt="19"/>
      <dgm:spPr/>
      <dgm:t>
        <a:bodyPr/>
        <a:lstStyle/>
        <a:p>
          <a:endParaRPr lang="es-MX"/>
        </a:p>
      </dgm:t>
    </dgm:pt>
    <dgm:pt modelId="{DF7E249F-5CA4-40FC-98D8-6161B8D6C048}" type="pres">
      <dgm:prSet presAssocID="{B9DA3DEE-DE8F-443C-B674-DAE140D05179}" presName="desTxN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169BCFE-5FC5-4F6D-A388-05742B92120C}" type="pres">
      <dgm:prSet presAssocID="{B9DA3DEE-DE8F-443C-B674-DAE140D05179}" presName="spN" presStyleCnt="0"/>
      <dgm:spPr/>
    </dgm:pt>
  </dgm:ptLst>
  <dgm:cxnLst>
    <dgm:cxn modelId="{2E534226-A1A1-4990-B6FC-2D38E141959A}" srcId="{00A23EDF-9BD9-4C1C-B8E2-23E57A3E44EA}" destId="{B9DA3DEE-DE8F-443C-B674-DAE140D05179}" srcOrd="2" destOrd="0" parTransId="{75C94D4E-FE5B-48CC-BFD6-E315E55FC4E6}" sibTransId="{A0EBDDC7-3D9D-4D3E-975F-74BD67BA7DBC}"/>
    <dgm:cxn modelId="{33637C67-F749-485D-9EA9-943E66E90545}" type="presOf" srcId="{00A23EDF-9BD9-4C1C-B8E2-23E57A3E44EA}" destId="{B4A9F6FB-B8D9-46E1-8A51-2B4975E10E2C}" srcOrd="0" destOrd="0" presId="urn:microsoft.com/office/officeart/2009/3/layout/RandomtoResultProcess"/>
    <dgm:cxn modelId="{1F4C6002-01BF-416C-B898-8BBF34654B53}" srcId="{00A23EDF-9BD9-4C1C-B8E2-23E57A3E44EA}" destId="{EDBCC1DF-00E2-4596-A205-EA7D22C5AAD3}" srcOrd="0" destOrd="0" parTransId="{CBBBE57A-A2DC-44BF-8476-C0EBE346F224}" sibTransId="{8D37BFF5-F1D5-4A38-93DB-58215D52F148}"/>
    <dgm:cxn modelId="{EE334ABC-C597-4E1C-ACD7-A188E03C7AF5}" srcId="{B9DA3DEE-DE8F-443C-B674-DAE140D05179}" destId="{4690C14D-99D5-4E4B-B406-0F4EDD159289}" srcOrd="2" destOrd="0" parTransId="{BA83E894-6050-4799-B763-34C97E02FB64}" sibTransId="{FE1B83EC-D5DD-44ED-A9DA-BD997B4A5696}"/>
    <dgm:cxn modelId="{F68D8A9D-3683-4465-98CF-F9DABFE928D4}" srcId="{B9DA3DEE-DE8F-443C-B674-DAE140D05179}" destId="{D4738D6F-C2C3-462B-906B-A168360CCE45}" srcOrd="1" destOrd="0" parTransId="{F81B967D-CDD7-4758-9828-5D8918536D0E}" sibTransId="{CB0F6043-6247-44FB-A749-E9CB07EA014D}"/>
    <dgm:cxn modelId="{6166F5F8-FEE8-4F7A-835D-94D9E19F0798}" type="presOf" srcId="{EDBCC1DF-00E2-4596-A205-EA7D22C5AAD3}" destId="{4553D4F1-5CE0-4684-899D-8FE87D8087AB}" srcOrd="0" destOrd="0" presId="urn:microsoft.com/office/officeart/2009/3/layout/RandomtoResultProcess"/>
    <dgm:cxn modelId="{2368AF0D-9D83-4AFF-A225-CB2D6FC6782C}" type="presOf" srcId="{D4738D6F-C2C3-462B-906B-A168360CCE45}" destId="{DF7E249F-5CA4-40FC-98D8-6161B8D6C048}" srcOrd="0" destOrd="1" presId="urn:microsoft.com/office/officeart/2009/3/layout/RandomtoResultProcess"/>
    <dgm:cxn modelId="{6182C1B5-0C79-41BA-8369-F98ABD1DB09C}" type="presOf" srcId="{D640510A-E9A3-4215-9930-57CE7D66B7CD}" destId="{DF7E249F-5CA4-40FC-98D8-6161B8D6C048}" srcOrd="0" destOrd="0" presId="urn:microsoft.com/office/officeart/2009/3/layout/RandomtoResultProcess"/>
    <dgm:cxn modelId="{86D7BC67-DA21-4410-A1D2-88AC76F804EE}" type="presOf" srcId="{B9DA3DEE-DE8F-443C-B674-DAE140D05179}" destId="{4E2D9C6D-267E-4A09-A89A-7CD4ECE7E97A}" srcOrd="0" destOrd="0" presId="urn:microsoft.com/office/officeart/2009/3/layout/RandomtoResultProcess"/>
    <dgm:cxn modelId="{A65A788D-AF5A-43DE-9520-EF5233084924}" type="presOf" srcId="{DC8505FD-0D99-4AD5-9386-96CD71D363FF}" destId="{DF7E249F-5CA4-40FC-98D8-6161B8D6C048}" srcOrd="0" destOrd="3" presId="urn:microsoft.com/office/officeart/2009/3/layout/RandomtoResultProcess"/>
    <dgm:cxn modelId="{3E4AF96F-3E30-4F87-B41C-C5AFB3AE8B2A}" srcId="{B9DA3DEE-DE8F-443C-B674-DAE140D05179}" destId="{D640510A-E9A3-4215-9930-57CE7D66B7CD}" srcOrd="0" destOrd="0" parTransId="{C517A5B0-F6C4-41B9-A164-EDB82D0D40E4}" sibTransId="{B725858D-C0BB-4880-8E4E-0C2C85EB1673}"/>
    <dgm:cxn modelId="{B73A6A03-E432-4E1C-AC1B-E0D485A397DE}" type="presOf" srcId="{CCC42E93-417B-4618-8236-DFB1A4AB4D1A}" destId="{222C83B8-65F7-40DE-9F74-5FE2696406D2}" srcOrd="0" destOrd="0" presId="urn:microsoft.com/office/officeart/2009/3/layout/RandomtoResultProcess"/>
    <dgm:cxn modelId="{3E0FF0EA-6527-49DF-98CE-3CD88EC7FD49}" srcId="{00A23EDF-9BD9-4C1C-B8E2-23E57A3E44EA}" destId="{CCC42E93-417B-4618-8236-DFB1A4AB4D1A}" srcOrd="1" destOrd="0" parTransId="{04B70AE3-DB2A-4E7B-ADF0-DE96B3BF23C7}" sibTransId="{28A1A306-B951-4353-95AE-7EDAEFC9ACE8}"/>
    <dgm:cxn modelId="{AF2A896F-3493-4958-9D56-6DDBB492D347}" srcId="{B9DA3DEE-DE8F-443C-B674-DAE140D05179}" destId="{DC8505FD-0D99-4AD5-9386-96CD71D363FF}" srcOrd="3" destOrd="0" parTransId="{E8B7BB94-FF59-4FAC-B398-43AA265150F1}" sibTransId="{835F9DA5-EA85-4848-92CB-B69D445AE89F}"/>
    <dgm:cxn modelId="{EBD2F91A-A187-4095-B2FA-3AAD3F59363C}" type="presOf" srcId="{4690C14D-99D5-4E4B-B406-0F4EDD159289}" destId="{DF7E249F-5CA4-40FC-98D8-6161B8D6C048}" srcOrd="0" destOrd="2" presId="urn:microsoft.com/office/officeart/2009/3/layout/RandomtoResultProcess"/>
    <dgm:cxn modelId="{1A8F99F9-4B7D-47C8-90A2-2F01568644DB}" type="presParOf" srcId="{B4A9F6FB-B8D9-46E1-8A51-2B4975E10E2C}" destId="{39506E76-B5F1-4B1E-88BF-6F2BA1E4FA4D}" srcOrd="0" destOrd="0" presId="urn:microsoft.com/office/officeart/2009/3/layout/RandomtoResultProcess"/>
    <dgm:cxn modelId="{6A8236CF-44D3-44D4-BBE2-51C0E8169338}" type="presParOf" srcId="{39506E76-B5F1-4B1E-88BF-6F2BA1E4FA4D}" destId="{4553D4F1-5CE0-4684-899D-8FE87D8087AB}" srcOrd="0" destOrd="0" presId="urn:microsoft.com/office/officeart/2009/3/layout/RandomtoResultProcess"/>
    <dgm:cxn modelId="{7DF549E1-6969-4843-A4BD-FC21884FA701}" type="presParOf" srcId="{39506E76-B5F1-4B1E-88BF-6F2BA1E4FA4D}" destId="{6FE448B2-03DD-4951-85DF-E37D38C30667}" srcOrd="1" destOrd="0" presId="urn:microsoft.com/office/officeart/2009/3/layout/RandomtoResultProcess"/>
    <dgm:cxn modelId="{154AA09C-770B-455F-AD51-F535F9DB4040}" type="presParOf" srcId="{39506E76-B5F1-4B1E-88BF-6F2BA1E4FA4D}" destId="{CA2D3DE7-5A70-408F-B8ED-D075D63D2383}" srcOrd="2" destOrd="0" presId="urn:microsoft.com/office/officeart/2009/3/layout/RandomtoResultProcess"/>
    <dgm:cxn modelId="{CEAD977B-A6D4-4336-A452-90E76185BEB5}" type="presParOf" srcId="{39506E76-B5F1-4B1E-88BF-6F2BA1E4FA4D}" destId="{A626E8B5-7498-4153-90F7-2DDAEE558238}" srcOrd="3" destOrd="0" presId="urn:microsoft.com/office/officeart/2009/3/layout/RandomtoResultProcess"/>
    <dgm:cxn modelId="{300C258F-0904-426B-85E6-C4C07AEFFCA3}" type="presParOf" srcId="{39506E76-B5F1-4B1E-88BF-6F2BA1E4FA4D}" destId="{688F4DF7-A67F-448E-A051-515DC05F5FFC}" srcOrd="4" destOrd="0" presId="urn:microsoft.com/office/officeart/2009/3/layout/RandomtoResultProcess"/>
    <dgm:cxn modelId="{287D8712-FAA8-4B0D-A7ED-C23D2F20B7A5}" type="presParOf" srcId="{39506E76-B5F1-4B1E-88BF-6F2BA1E4FA4D}" destId="{8DE8606A-CB25-4A8D-979B-8D26A5FBB245}" srcOrd="5" destOrd="0" presId="urn:microsoft.com/office/officeart/2009/3/layout/RandomtoResultProcess"/>
    <dgm:cxn modelId="{B8BC8669-5A72-4547-9570-72548581999B}" type="presParOf" srcId="{39506E76-B5F1-4B1E-88BF-6F2BA1E4FA4D}" destId="{6F674816-96C8-4113-8618-D1FBDF62F092}" srcOrd="6" destOrd="0" presId="urn:microsoft.com/office/officeart/2009/3/layout/RandomtoResultProcess"/>
    <dgm:cxn modelId="{17785966-0033-4DA8-8AF3-9DDA6CCE1025}" type="presParOf" srcId="{39506E76-B5F1-4B1E-88BF-6F2BA1E4FA4D}" destId="{A68D61C5-7CFE-4929-9289-A1D21A21EF63}" srcOrd="7" destOrd="0" presId="urn:microsoft.com/office/officeart/2009/3/layout/RandomtoResultProcess"/>
    <dgm:cxn modelId="{C544A4F0-2B43-4E0F-B244-A8D2FDF1BE3C}" type="presParOf" srcId="{39506E76-B5F1-4B1E-88BF-6F2BA1E4FA4D}" destId="{3EA0AE0D-F165-4441-8CF5-D7565440DDAC}" srcOrd="8" destOrd="0" presId="urn:microsoft.com/office/officeart/2009/3/layout/RandomtoResultProcess"/>
    <dgm:cxn modelId="{368F5466-F4E9-48E5-B190-A31D071C80EE}" type="presParOf" srcId="{39506E76-B5F1-4B1E-88BF-6F2BA1E4FA4D}" destId="{9A2A3A10-7CE2-455C-87B4-97BFDA3EFCC8}" srcOrd="9" destOrd="0" presId="urn:microsoft.com/office/officeart/2009/3/layout/RandomtoResultProcess"/>
    <dgm:cxn modelId="{D8A05C16-0DF1-4D23-B3FC-DF35931311C5}" type="presParOf" srcId="{39506E76-B5F1-4B1E-88BF-6F2BA1E4FA4D}" destId="{71B3D656-8AE1-4322-B6EC-70459BDBFE28}" srcOrd="10" destOrd="0" presId="urn:microsoft.com/office/officeart/2009/3/layout/RandomtoResultProcess"/>
    <dgm:cxn modelId="{373C740D-FC44-43B8-9453-395E435447FA}" type="presParOf" srcId="{39506E76-B5F1-4B1E-88BF-6F2BA1E4FA4D}" destId="{F65964DC-144A-4A68-87C5-A15A94350F63}" srcOrd="11" destOrd="0" presId="urn:microsoft.com/office/officeart/2009/3/layout/RandomtoResultProcess"/>
    <dgm:cxn modelId="{E1E870D8-050D-4AE8-B286-F4A4054DFAE0}" type="presParOf" srcId="{39506E76-B5F1-4B1E-88BF-6F2BA1E4FA4D}" destId="{7CD65063-C1C5-4BD7-A224-2434753BF02C}" srcOrd="12" destOrd="0" presId="urn:microsoft.com/office/officeart/2009/3/layout/RandomtoResultProcess"/>
    <dgm:cxn modelId="{C21ACEB2-53BD-4E5F-87D4-7AAEB5CEBFC3}" type="presParOf" srcId="{39506E76-B5F1-4B1E-88BF-6F2BA1E4FA4D}" destId="{D52AB761-F179-4641-AD96-45B79B49D325}" srcOrd="13" destOrd="0" presId="urn:microsoft.com/office/officeart/2009/3/layout/RandomtoResultProcess"/>
    <dgm:cxn modelId="{7B0EB5F1-471E-40D2-BD6F-4E989EAA078E}" type="presParOf" srcId="{39506E76-B5F1-4B1E-88BF-6F2BA1E4FA4D}" destId="{0EBC43C3-B902-4AC5-9399-7C24A10BC3DE}" srcOrd="14" destOrd="0" presId="urn:microsoft.com/office/officeart/2009/3/layout/RandomtoResultProcess"/>
    <dgm:cxn modelId="{1758F429-25BB-42F5-9482-74288591ABF6}" type="presParOf" srcId="{39506E76-B5F1-4B1E-88BF-6F2BA1E4FA4D}" destId="{70BAE633-8F47-4C61-B170-80ADE3DF7708}" srcOrd="15" destOrd="0" presId="urn:microsoft.com/office/officeart/2009/3/layout/RandomtoResultProcess"/>
    <dgm:cxn modelId="{BD807C8F-348E-4C64-AE9D-D9F1BCBD0018}" type="presParOf" srcId="{39506E76-B5F1-4B1E-88BF-6F2BA1E4FA4D}" destId="{2BC093C7-BD0C-4053-A770-3033A14F0C03}" srcOrd="16" destOrd="0" presId="urn:microsoft.com/office/officeart/2009/3/layout/RandomtoResultProcess"/>
    <dgm:cxn modelId="{BD34B3BD-CA83-4F6D-9229-31A640BCABCC}" type="presParOf" srcId="{39506E76-B5F1-4B1E-88BF-6F2BA1E4FA4D}" destId="{22A7F2CF-1364-44B2-A16E-83D71FAAF821}" srcOrd="17" destOrd="0" presId="urn:microsoft.com/office/officeart/2009/3/layout/RandomtoResultProcess"/>
    <dgm:cxn modelId="{65414792-37E5-4FA1-A71C-C5F64C831EFB}" type="presParOf" srcId="{39506E76-B5F1-4B1E-88BF-6F2BA1E4FA4D}" destId="{0E15FEF1-068C-4936-A868-9E1B2CE5328A}" srcOrd="18" destOrd="0" presId="urn:microsoft.com/office/officeart/2009/3/layout/RandomtoResultProcess"/>
    <dgm:cxn modelId="{98CC2F6F-E645-4B2B-9E2D-8347B5241CB9}" type="presParOf" srcId="{B4A9F6FB-B8D9-46E1-8A51-2B4975E10E2C}" destId="{C7D8DB00-0D6C-4C90-BD40-F54A2BB4F564}" srcOrd="1" destOrd="0" presId="urn:microsoft.com/office/officeart/2009/3/layout/RandomtoResultProcess"/>
    <dgm:cxn modelId="{E4AB753D-ED41-4143-ABC3-3AFB3FC40B24}" type="presParOf" srcId="{C7D8DB00-0D6C-4C90-BD40-F54A2BB4F564}" destId="{7AACE76D-D4D6-46D1-A1CB-C58394B0C019}" srcOrd="0" destOrd="0" presId="urn:microsoft.com/office/officeart/2009/3/layout/RandomtoResultProcess"/>
    <dgm:cxn modelId="{30949C73-7076-4188-AFD1-702D8C757117}" type="presParOf" srcId="{C7D8DB00-0D6C-4C90-BD40-F54A2BB4F564}" destId="{9B93965D-19C3-417A-AA20-E71452048D7C}" srcOrd="1" destOrd="0" presId="urn:microsoft.com/office/officeart/2009/3/layout/RandomtoResultProcess"/>
    <dgm:cxn modelId="{D7854FB3-2D63-46D0-8433-C139735DC5DB}" type="presParOf" srcId="{B4A9F6FB-B8D9-46E1-8A51-2B4975E10E2C}" destId="{9C4DD952-91A5-44B5-841A-230C89EFBC94}" srcOrd="2" destOrd="0" presId="urn:microsoft.com/office/officeart/2009/3/layout/RandomtoResultProcess"/>
    <dgm:cxn modelId="{B41B07FE-6AFC-4D73-B1D0-4C730C205F79}" type="presParOf" srcId="{9C4DD952-91A5-44B5-841A-230C89EFBC94}" destId="{222C83B8-65F7-40DE-9F74-5FE2696406D2}" srcOrd="0" destOrd="0" presId="urn:microsoft.com/office/officeart/2009/3/layout/RandomtoResultProcess"/>
    <dgm:cxn modelId="{E8190FBA-A0A3-4342-924E-3E79134BFDD5}" type="presParOf" srcId="{9C4DD952-91A5-44B5-841A-230C89EFBC94}" destId="{199349B5-1CF4-4F24-B4A9-159AD05C0329}" srcOrd="1" destOrd="0" presId="urn:microsoft.com/office/officeart/2009/3/layout/RandomtoResultProcess"/>
    <dgm:cxn modelId="{3315156F-6F31-4EFD-B8F0-72879FBD4808}" type="presParOf" srcId="{B4A9F6FB-B8D9-46E1-8A51-2B4975E10E2C}" destId="{28A92181-6D4C-4473-B56D-E1B40284ECA3}" srcOrd="3" destOrd="0" presId="urn:microsoft.com/office/officeart/2009/3/layout/RandomtoResultProcess"/>
    <dgm:cxn modelId="{D7CA52EE-05EA-496E-8B64-B47B2FFA0488}" type="presParOf" srcId="{28A92181-6D4C-4473-B56D-E1B40284ECA3}" destId="{4A87C3B3-5D9C-44E3-89DE-239E5D92A607}" srcOrd="0" destOrd="0" presId="urn:microsoft.com/office/officeart/2009/3/layout/RandomtoResultProcess"/>
    <dgm:cxn modelId="{1278F99A-F351-497B-8A0C-9E91D9601145}" type="presParOf" srcId="{28A92181-6D4C-4473-B56D-E1B40284ECA3}" destId="{795D6BA6-63C4-4EB1-9A10-36CFF6788A1A}" srcOrd="1" destOrd="0" presId="urn:microsoft.com/office/officeart/2009/3/layout/RandomtoResultProcess"/>
    <dgm:cxn modelId="{9DED94A2-A539-48E3-880E-A722815A0ACE}" type="presParOf" srcId="{B4A9F6FB-B8D9-46E1-8A51-2B4975E10E2C}" destId="{817151F7-182E-46B5-9AAD-9EC9A3C5D380}" srcOrd="4" destOrd="0" presId="urn:microsoft.com/office/officeart/2009/3/layout/RandomtoResultProcess"/>
    <dgm:cxn modelId="{3F7FC821-D0F7-4BC0-8B2C-A2CDDEF6E817}" type="presParOf" srcId="{817151F7-182E-46B5-9AAD-9EC9A3C5D380}" destId="{4E2D9C6D-267E-4A09-A89A-7CD4ECE7E97A}" srcOrd="0" destOrd="0" presId="urn:microsoft.com/office/officeart/2009/3/layout/RandomtoResultProcess"/>
    <dgm:cxn modelId="{42788E42-E70C-4CEC-BB96-BBB0D807162A}" type="presParOf" srcId="{817151F7-182E-46B5-9AAD-9EC9A3C5D380}" destId="{DF7E249F-5CA4-40FC-98D8-6161B8D6C048}" srcOrd="1" destOrd="0" presId="urn:microsoft.com/office/officeart/2009/3/layout/RandomtoResultProcess"/>
    <dgm:cxn modelId="{7A08A3DE-1C66-495C-9568-909DECF9C96C}" type="presParOf" srcId="{817151F7-182E-46B5-9AAD-9EC9A3C5D380}" destId="{7169BCFE-5FC5-4F6D-A388-05742B92120C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0B50CAD-7349-453C-87C3-FE2ACBCA1D20}" type="doc">
      <dgm:prSet loTypeId="urn:microsoft.com/office/officeart/2005/8/layout/process4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ED6C3D0-313A-4C7E-8933-59D54677563E}">
      <dgm:prSet custT="1"/>
      <dgm:spPr/>
      <dgm:t>
        <a:bodyPr/>
        <a:lstStyle/>
        <a:p>
          <a:pPr rtl="0"/>
          <a:r>
            <a:rPr lang="es-MX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La natriuresis y la diuresis por presión son componente clave de una retroalimentación renal-líquido corporal</a:t>
          </a:r>
          <a:endParaRPr lang="es-MX" sz="16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8644D6B-C8B0-46F2-AA8E-3342964420FD}" type="parTrans" cxnId="{F64494FB-1071-44B3-9568-DC12A6A8A99A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A790428-AE39-481E-823D-63502FB0A9F2}" type="sibTrans" cxnId="{F64494FB-1071-44B3-9568-DC12A6A8A99A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81CCE0E-2AC8-4A5A-886C-5CD2596EF8E5}">
      <dgm:prSet custT="1"/>
      <dgm:spPr/>
      <dgm:t>
        <a:bodyPr/>
        <a:lstStyle/>
        <a:p>
          <a:pPr rtl="0"/>
          <a:r>
            <a:rPr lang="es-MX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Aumenta la presión arterial para elevar la diuresis</a:t>
          </a:r>
          <a:endParaRPr lang="es-MX" sz="16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2AFF5F7-6A53-4D0F-83E8-011233F72634}" type="parTrans" cxnId="{FA7C84C2-DD9C-487F-B81E-D3B65D82E5F0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0DF9727-AFEF-4A34-8B0A-AEC25023CBDF}" type="sibTrans" cxnId="{FA7C84C2-DD9C-487F-B81E-D3B65D82E5F0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C24917C-EA95-42BA-9DF0-A129D25726F6}">
      <dgm:prSet custT="1"/>
      <dgm:spPr/>
      <dgm:t>
        <a:bodyPr/>
        <a:lstStyle/>
        <a:p>
          <a:pPr rtl="0"/>
          <a:r>
            <a:rPr lang="es-MX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El volumen de líquido extracelular, el volumen sanguíneo, el gasto cardíaco, la presión arterial y la diuresis</a:t>
          </a:r>
          <a:endParaRPr lang="es-MX" sz="16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2469DD-1919-424D-9809-EE0C2FAB61AC}" type="parTrans" cxnId="{04595154-D83E-4DB6-A28F-6EA54D13FF34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CF18FAB-4E4D-44C1-9B21-2DFF7F414F29}" type="sibTrans" cxnId="{04595154-D83E-4DB6-A28F-6EA54D13FF34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F63DF97-8784-43F0-80B0-4827FEA7502C}">
      <dgm:prSet custT="1"/>
      <dgm:spPr/>
      <dgm:t>
        <a:bodyPr/>
        <a:lstStyle/>
        <a:p>
          <a:pPr rtl="0"/>
          <a:r>
            <a:rPr lang="es-MX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Este sistema trata de regular los cambios de excreción de Na+ y de líquido en el compartimiento extracelular en la medida de lo posible</a:t>
          </a:r>
          <a:endParaRPr lang="es-MX" sz="16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87B17B7-46DA-4625-BC37-8EC26E995D35}" type="parTrans" cxnId="{B5088ABF-1807-47D6-BB7B-F8B5FAD69AC6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0C9BA9B-AA54-438F-B652-DA03DDC064C9}" type="sibTrans" cxnId="{B5088ABF-1807-47D6-BB7B-F8B5FAD69AC6}">
      <dgm:prSet/>
      <dgm:spPr/>
      <dgm:t>
        <a:bodyPr/>
        <a:lstStyle/>
        <a:p>
          <a:endParaRPr lang="es-MX" sz="2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F9908FE-100A-4416-8115-5CBCC7FED03F}">
      <dgm:prSet custT="1"/>
      <dgm:spPr/>
      <dgm:t>
        <a:bodyPr/>
        <a:lstStyle/>
        <a:p>
          <a:pPr rtl="0"/>
          <a:r>
            <a:rPr lang="es-MX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Regula los volúmenes de líquido corporal y de presión arterial.</a:t>
          </a:r>
          <a:endParaRPr lang="es-MX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204B3F5-CCDC-4FEE-BA11-DB872E38657E}" type="parTrans" cxnId="{0E6357F2-F5FE-4C02-B969-CB1E0FA1D715}">
      <dgm:prSet/>
      <dgm:spPr/>
      <dgm:t>
        <a:bodyPr/>
        <a:lstStyle/>
        <a:p>
          <a:endParaRPr lang="es-MX" sz="2400"/>
        </a:p>
      </dgm:t>
    </dgm:pt>
    <dgm:pt modelId="{A8715A7B-ECDF-4029-8E2D-D30495C6D23A}" type="sibTrans" cxnId="{0E6357F2-F5FE-4C02-B969-CB1E0FA1D715}">
      <dgm:prSet/>
      <dgm:spPr/>
      <dgm:t>
        <a:bodyPr/>
        <a:lstStyle/>
        <a:p>
          <a:endParaRPr lang="es-MX" sz="2400"/>
        </a:p>
      </dgm:t>
    </dgm:pt>
    <dgm:pt modelId="{F1DA1D0A-99AC-4496-84DB-6DFF03CE7122}">
      <dgm:prSet custT="1"/>
      <dgm:spPr/>
      <dgm:t>
        <a:bodyPr/>
        <a:lstStyle/>
        <a:p>
          <a:pPr rtl="0"/>
          <a:r>
            <a:rPr lang="es-MX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Mantiene el equilibrio entre la ingestión y pérdida de líquido. </a:t>
          </a:r>
          <a:endParaRPr lang="es-MX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9CBDD37-E7CC-4589-A42B-685510222388}" type="parTrans" cxnId="{BDAE645F-D029-437A-91A5-80CF8DD6D481}">
      <dgm:prSet/>
      <dgm:spPr/>
      <dgm:t>
        <a:bodyPr/>
        <a:lstStyle/>
        <a:p>
          <a:endParaRPr lang="es-MX" sz="2400"/>
        </a:p>
      </dgm:t>
    </dgm:pt>
    <dgm:pt modelId="{3F1CBF1C-5E6E-4A00-B784-42669B76AAF9}" type="sibTrans" cxnId="{BDAE645F-D029-437A-91A5-80CF8DD6D481}">
      <dgm:prSet/>
      <dgm:spPr/>
      <dgm:t>
        <a:bodyPr/>
        <a:lstStyle/>
        <a:p>
          <a:endParaRPr lang="es-MX" sz="2400"/>
        </a:p>
      </dgm:t>
    </dgm:pt>
    <dgm:pt modelId="{23543754-0AD0-4F50-8737-B62B55578549}">
      <dgm:prSet custT="1"/>
      <dgm:spPr/>
      <dgm:t>
        <a:bodyPr/>
        <a:lstStyle/>
        <a:p>
          <a:pPr rtl="0"/>
          <a:r>
            <a:rPr lang="es-MX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Controlados al mismo tiempo como partes separadas de este mecanismo de retroalimentación</a:t>
          </a:r>
          <a:endParaRPr lang="es-MX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BC1AEBB-BCB4-4C96-8A4B-296B66B4E1C2}" type="parTrans" cxnId="{63158490-57CA-4985-89BF-F1B769319682}">
      <dgm:prSet/>
      <dgm:spPr/>
      <dgm:t>
        <a:bodyPr/>
        <a:lstStyle/>
        <a:p>
          <a:endParaRPr lang="es-MX" sz="2400"/>
        </a:p>
      </dgm:t>
    </dgm:pt>
    <dgm:pt modelId="{329DB2C0-82EF-4B7D-9DAC-C66B65AD95C2}" type="sibTrans" cxnId="{63158490-57CA-4985-89BF-F1B769319682}">
      <dgm:prSet/>
      <dgm:spPr/>
      <dgm:t>
        <a:bodyPr/>
        <a:lstStyle/>
        <a:p>
          <a:endParaRPr lang="es-MX" sz="2400"/>
        </a:p>
      </dgm:t>
    </dgm:pt>
    <dgm:pt modelId="{E1EE923C-A479-4D36-A5B4-0443780D4970}">
      <dgm:prSet custT="1"/>
      <dgm:spPr/>
      <dgm:t>
        <a:bodyPr/>
        <a:lstStyle/>
        <a:p>
          <a:pPr rtl="0"/>
          <a:r>
            <a:rPr lang="es-MX" sz="20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Cuando hay poca ingesta de líquidos.</a:t>
          </a:r>
          <a:endParaRPr lang="es-MX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53A4305-C1F3-4DFA-9855-6C83E10E2535}" type="parTrans" cxnId="{CA56717E-5234-470A-B60F-1F394C0ED28C}">
      <dgm:prSet/>
      <dgm:spPr/>
      <dgm:t>
        <a:bodyPr/>
        <a:lstStyle/>
        <a:p>
          <a:endParaRPr lang="es-MX" sz="2400"/>
        </a:p>
      </dgm:t>
    </dgm:pt>
    <dgm:pt modelId="{C991395E-314F-485F-8EFF-3C1C71CA9BB2}" type="sibTrans" cxnId="{CA56717E-5234-470A-B60F-1F394C0ED28C}">
      <dgm:prSet/>
      <dgm:spPr/>
      <dgm:t>
        <a:bodyPr/>
        <a:lstStyle/>
        <a:p>
          <a:endParaRPr lang="es-MX" sz="2400"/>
        </a:p>
      </dgm:t>
    </dgm:pt>
    <dgm:pt modelId="{8A5F6292-2A95-46E0-92F6-A4748A56A751}" type="pres">
      <dgm:prSet presAssocID="{00B50CAD-7349-453C-87C3-FE2ACBCA1D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DB796304-8958-46C7-868D-BAEBB45DFE15}" type="pres">
      <dgm:prSet presAssocID="{EF63DF97-8784-43F0-80B0-4827FEA7502C}" presName="boxAndChildren" presStyleCnt="0"/>
      <dgm:spPr/>
    </dgm:pt>
    <dgm:pt modelId="{F1E07506-089D-4B5D-8C7B-66BE646D041D}" type="pres">
      <dgm:prSet presAssocID="{EF63DF97-8784-43F0-80B0-4827FEA7502C}" presName="parentTextBox" presStyleLbl="node1" presStyleIdx="0" presStyleCnt="4"/>
      <dgm:spPr/>
      <dgm:t>
        <a:bodyPr/>
        <a:lstStyle/>
        <a:p>
          <a:endParaRPr lang="es-MX"/>
        </a:p>
      </dgm:t>
    </dgm:pt>
    <dgm:pt modelId="{850D6975-CE32-40E8-9016-7E20B7C5A320}" type="pres">
      <dgm:prSet presAssocID="{EF63DF97-8784-43F0-80B0-4827FEA7502C}" presName="entireBox" presStyleLbl="node1" presStyleIdx="0" presStyleCnt="4"/>
      <dgm:spPr/>
      <dgm:t>
        <a:bodyPr/>
        <a:lstStyle/>
        <a:p>
          <a:endParaRPr lang="es-MX"/>
        </a:p>
      </dgm:t>
    </dgm:pt>
    <dgm:pt modelId="{ED3EAE19-5827-4E53-8B15-14E434C6A56A}" type="pres">
      <dgm:prSet presAssocID="{EF63DF97-8784-43F0-80B0-4827FEA7502C}" presName="descendantBox" presStyleCnt="0"/>
      <dgm:spPr/>
    </dgm:pt>
    <dgm:pt modelId="{3799766B-8CE4-47F2-9467-703C4E8CF836}" type="pres">
      <dgm:prSet presAssocID="{E1EE923C-A479-4D36-A5B4-0443780D4970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3E2DBFB-636F-45EB-A326-8108BB4CD8BE}" type="pres">
      <dgm:prSet presAssocID="{CCF18FAB-4E4D-44C1-9B21-2DFF7F414F29}" presName="sp" presStyleCnt="0"/>
      <dgm:spPr/>
    </dgm:pt>
    <dgm:pt modelId="{6CD05F93-EDB8-4703-8B53-F9D893E97A5F}" type="pres">
      <dgm:prSet presAssocID="{2C24917C-EA95-42BA-9DF0-A129D25726F6}" presName="arrowAndChildren" presStyleCnt="0"/>
      <dgm:spPr/>
    </dgm:pt>
    <dgm:pt modelId="{FC0DD86C-BBD0-4D12-80FB-2303232EDA52}" type="pres">
      <dgm:prSet presAssocID="{2C24917C-EA95-42BA-9DF0-A129D25726F6}" presName="parentTextArrow" presStyleLbl="node1" presStyleIdx="0" presStyleCnt="4"/>
      <dgm:spPr/>
      <dgm:t>
        <a:bodyPr/>
        <a:lstStyle/>
        <a:p>
          <a:endParaRPr lang="es-MX"/>
        </a:p>
      </dgm:t>
    </dgm:pt>
    <dgm:pt modelId="{1D98391C-6FE1-4694-8666-6C825AAC7D5F}" type="pres">
      <dgm:prSet presAssocID="{2C24917C-EA95-42BA-9DF0-A129D25726F6}" presName="arrow" presStyleLbl="node1" presStyleIdx="1" presStyleCnt="4"/>
      <dgm:spPr/>
      <dgm:t>
        <a:bodyPr/>
        <a:lstStyle/>
        <a:p>
          <a:endParaRPr lang="es-MX"/>
        </a:p>
      </dgm:t>
    </dgm:pt>
    <dgm:pt modelId="{F4EEAFE8-EA84-4129-9B15-6A79759C0F35}" type="pres">
      <dgm:prSet presAssocID="{2C24917C-EA95-42BA-9DF0-A129D25726F6}" presName="descendantArrow" presStyleCnt="0"/>
      <dgm:spPr/>
    </dgm:pt>
    <dgm:pt modelId="{37329CBB-CBC4-4186-88BA-5BA41A56BB1B}" type="pres">
      <dgm:prSet presAssocID="{23543754-0AD0-4F50-8737-B62B55578549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EC15435-D88B-4C8F-A3B8-2132B336DF40}" type="pres">
      <dgm:prSet presAssocID="{80DF9727-AFEF-4A34-8B0A-AEC25023CBDF}" presName="sp" presStyleCnt="0"/>
      <dgm:spPr/>
    </dgm:pt>
    <dgm:pt modelId="{1DA4CA53-23A9-475A-858B-4E838695ED8C}" type="pres">
      <dgm:prSet presAssocID="{881CCE0E-2AC8-4A5A-886C-5CD2596EF8E5}" presName="arrowAndChildren" presStyleCnt="0"/>
      <dgm:spPr/>
    </dgm:pt>
    <dgm:pt modelId="{D4B2CA7C-06BF-45FC-9712-47AECD234D78}" type="pres">
      <dgm:prSet presAssocID="{881CCE0E-2AC8-4A5A-886C-5CD2596EF8E5}" presName="parentTextArrow" presStyleLbl="node1" presStyleIdx="1" presStyleCnt="4"/>
      <dgm:spPr/>
      <dgm:t>
        <a:bodyPr/>
        <a:lstStyle/>
        <a:p>
          <a:endParaRPr lang="es-MX"/>
        </a:p>
      </dgm:t>
    </dgm:pt>
    <dgm:pt modelId="{9CFD0E47-CF0C-44CC-A0CE-F2E3B9380ED9}" type="pres">
      <dgm:prSet presAssocID="{881CCE0E-2AC8-4A5A-886C-5CD2596EF8E5}" presName="arrow" presStyleLbl="node1" presStyleIdx="2" presStyleCnt="4"/>
      <dgm:spPr/>
      <dgm:t>
        <a:bodyPr/>
        <a:lstStyle/>
        <a:p>
          <a:endParaRPr lang="es-MX"/>
        </a:p>
      </dgm:t>
    </dgm:pt>
    <dgm:pt modelId="{DC613A45-DE63-46F0-8CF7-4F842EA85A42}" type="pres">
      <dgm:prSet presAssocID="{881CCE0E-2AC8-4A5A-886C-5CD2596EF8E5}" presName="descendantArrow" presStyleCnt="0"/>
      <dgm:spPr/>
    </dgm:pt>
    <dgm:pt modelId="{C14C98C2-3B9A-48B5-A716-F82DC9E28A92}" type="pres">
      <dgm:prSet presAssocID="{F1DA1D0A-99AC-4496-84DB-6DFF03CE7122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2BFF19F-F6D3-4E80-B4CA-E8A7386CAFA8}" type="pres">
      <dgm:prSet presAssocID="{8A790428-AE39-481E-823D-63502FB0A9F2}" presName="sp" presStyleCnt="0"/>
      <dgm:spPr/>
    </dgm:pt>
    <dgm:pt modelId="{C0552B35-BE22-4E4B-9AC0-EA0C771786C2}" type="pres">
      <dgm:prSet presAssocID="{DED6C3D0-313A-4C7E-8933-59D54677563E}" presName="arrowAndChildren" presStyleCnt="0"/>
      <dgm:spPr/>
    </dgm:pt>
    <dgm:pt modelId="{B00E4E10-048F-493A-BBEC-007EE3CAB693}" type="pres">
      <dgm:prSet presAssocID="{DED6C3D0-313A-4C7E-8933-59D54677563E}" presName="parentTextArrow" presStyleLbl="node1" presStyleIdx="2" presStyleCnt="4"/>
      <dgm:spPr/>
      <dgm:t>
        <a:bodyPr/>
        <a:lstStyle/>
        <a:p>
          <a:endParaRPr lang="es-MX"/>
        </a:p>
      </dgm:t>
    </dgm:pt>
    <dgm:pt modelId="{A64D730A-5D70-4539-B88C-16F29A5390D8}" type="pres">
      <dgm:prSet presAssocID="{DED6C3D0-313A-4C7E-8933-59D54677563E}" presName="arrow" presStyleLbl="node1" presStyleIdx="3" presStyleCnt="4"/>
      <dgm:spPr/>
      <dgm:t>
        <a:bodyPr/>
        <a:lstStyle/>
        <a:p>
          <a:endParaRPr lang="es-MX"/>
        </a:p>
      </dgm:t>
    </dgm:pt>
    <dgm:pt modelId="{00284A38-A871-484C-BA34-38F90DE5DECD}" type="pres">
      <dgm:prSet presAssocID="{DED6C3D0-313A-4C7E-8933-59D54677563E}" presName="descendantArrow" presStyleCnt="0"/>
      <dgm:spPr/>
    </dgm:pt>
    <dgm:pt modelId="{9EAC79B4-2BE2-4CA0-A2C6-7F5305D45842}" type="pres">
      <dgm:prSet presAssocID="{AF9908FE-100A-4416-8115-5CBCC7FED03F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0E6357F2-F5FE-4C02-B969-CB1E0FA1D715}" srcId="{DED6C3D0-313A-4C7E-8933-59D54677563E}" destId="{AF9908FE-100A-4416-8115-5CBCC7FED03F}" srcOrd="0" destOrd="0" parTransId="{E204B3F5-CCDC-4FEE-BA11-DB872E38657E}" sibTransId="{A8715A7B-ECDF-4029-8E2D-D30495C6D23A}"/>
    <dgm:cxn modelId="{F64494FB-1071-44B3-9568-DC12A6A8A99A}" srcId="{00B50CAD-7349-453C-87C3-FE2ACBCA1D20}" destId="{DED6C3D0-313A-4C7E-8933-59D54677563E}" srcOrd="0" destOrd="0" parTransId="{28644D6B-C8B0-46F2-AA8E-3342964420FD}" sibTransId="{8A790428-AE39-481E-823D-63502FB0A9F2}"/>
    <dgm:cxn modelId="{D90204E3-BB25-420C-B585-F42DF798A2FF}" type="presOf" srcId="{2C24917C-EA95-42BA-9DF0-A129D25726F6}" destId="{FC0DD86C-BBD0-4D12-80FB-2303232EDA52}" srcOrd="0" destOrd="0" presId="urn:microsoft.com/office/officeart/2005/8/layout/process4"/>
    <dgm:cxn modelId="{E61378C5-B112-4F5F-9461-F7C3C838B14C}" type="presOf" srcId="{AF9908FE-100A-4416-8115-5CBCC7FED03F}" destId="{9EAC79B4-2BE2-4CA0-A2C6-7F5305D45842}" srcOrd="0" destOrd="0" presId="urn:microsoft.com/office/officeart/2005/8/layout/process4"/>
    <dgm:cxn modelId="{CA56717E-5234-470A-B60F-1F394C0ED28C}" srcId="{EF63DF97-8784-43F0-80B0-4827FEA7502C}" destId="{E1EE923C-A479-4D36-A5B4-0443780D4970}" srcOrd="0" destOrd="0" parTransId="{E53A4305-C1F3-4DFA-9855-6C83E10E2535}" sibTransId="{C991395E-314F-485F-8EFF-3C1C71CA9BB2}"/>
    <dgm:cxn modelId="{07C2CEA7-361B-468D-9962-4E794A900524}" type="presOf" srcId="{23543754-0AD0-4F50-8737-B62B55578549}" destId="{37329CBB-CBC4-4186-88BA-5BA41A56BB1B}" srcOrd="0" destOrd="0" presId="urn:microsoft.com/office/officeart/2005/8/layout/process4"/>
    <dgm:cxn modelId="{3104A76C-AA7A-44D6-B5EC-67B21666082A}" type="presOf" srcId="{DED6C3D0-313A-4C7E-8933-59D54677563E}" destId="{A64D730A-5D70-4539-B88C-16F29A5390D8}" srcOrd="1" destOrd="0" presId="urn:microsoft.com/office/officeart/2005/8/layout/process4"/>
    <dgm:cxn modelId="{FA25FD74-21CC-422B-A1E8-81E8C0CE5758}" type="presOf" srcId="{DED6C3D0-313A-4C7E-8933-59D54677563E}" destId="{B00E4E10-048F-493A-BBEC-007EE3CAB693}" srcOrd="0" destOrd="0" presId="urn:microsoft.com/office/officeart/2005/8/layout/process4"/>
    <dgm:cxn modelId="{B08050F4-35CB-43D1-B562-02606C4BC671}" type="presOf" srcId="{881CCE0E-2AC8-4A5A-886C-5CD2596EF8E5}" destId="{D4B2CA7C-06BF-45FC-9712-47AECD234D78}" srcOrd="0" destOrd="0" presId="urn:microsoft.com/office/officeart/2005/8/layout/process4"/>
    <dgm:cxn modelId="{A017762B-027C-47FD-9490-BBB2409E677A}" type="presOf" srcId="{2C24917C-EA95-42BA-9DF0-A129D25726F6}" destId="{1D98391C-6FE1-4694-8666-6C825AAC7D5F}" srcOrd="1" destOrd="0" presId="urn:microsoft.com/office/officeart/2005/8/layout/process4"/>
    <dgm:cxn modelId="{B71A2071-B84C-44B1-9BFB-BD111B2E490B}" type="presOf" srcId="{EF63DF97-8784-43F0-80B0-4827FEA7502C}" destId="{850D6975-CE32-40E8-9016-7E20B7C5A320}" srcOrd="1" destOrd="0" presId="urn:microsoft.com/office/officeart/2005/8/layout/process4"/>
    <dgm:cxn modelId="{04595154-D83E-4DB6-A28F-6EA54D13FF34}" srcId="{00B50CAD-7349-453C-87C3-FE2ACBCA1D20}" destId="{2C24917C-EA95-42BA-9DF0-A129D25726F6}" srcOrd="2" destOrd="0" parTransId="{B22469DD-1919-424D-9809-EE0C2FAB61AC}" sibTransId="{CCF18FAB-4E4D-44C1-9B21-2DFF7F414F29}"/>
    <dgm:cxn modelId="{B5088ABF-1807-47D6-BB7B-F8B5FAD69AC6}" srcId="{00B50CAD-7349-453C-87C3-FE2ACBCA1D20}" destId="{EF63DF97-8784-43F0-80B0-4827FEA7502C}" srcOrd="3" destOrd="0" parTransId="{D87B17B7-46DA-4625-BC37-8EC26E995D35}" sibTransId="{F0C9BA9B-AA54-438F-B652-DA03DDC064C9}"/>
    <dgm:cxn modelId="{3C58DEB0-D0C7-41EA-9F73-2AF3D5C99D07}" type="presOf" srcId="{F1DA1D0A-99AC-4496-84DB-6DFF03CE7122}" destId="{C14C98C2-3B9A-48B5-A716-F82DC9E28A92}" srcOrd="0" destOrd="0" presId="urn:microsoft.com/office/officeart/2005/8/layout/process4"/>
    <dgm:cxn modelId="{63158490-57CA-4985-89BF-F1B769319682}" srcId="{2C24917C-EA95-42BA-9DF0-A129D25726F6}" destId="{23543754-0AD0-4F50-8737-B62B55578549}" srcOrd="0" destOrd="0" parTransId="{5BC1AEBB-BCB4-4C96-8A4B-296B66B4E1C2}" sibTransId="{329DB2C0-82EF-4B7D-9DAC-C66B65AD95C2}"/>
    <dgm:cxn modelId="{376899D5-DDA8-4189-B806-5C78BA9A3590}" type="presOf" srcId="{EF63DF97-8784-43F0-80B0-4827FEA7502C}" destId="{F1E07506-089D-4B5D-8C7B-66BE646D041D}" srcOrd="0" destOrd="0" presId="urn:microsoft.com/office/officeart/2005/8/layout/process4"/>
    <dgm:cxn modelId="{42FD9C20-16D8-47C9-B1AA-C2AE011A7C05}" type="presOf" srcId="{00B50CAD-7349-453C-87C3-FE2ACBCA1D20}" destId="{8A5F6292-2A95-46E0-92F6-A4748A56A751}" srcOrd="0" destOrd="0" presId="urn:microsoft.com/office/officeart/2005/8/layout/process4"/>
    <dgm:cxn modelId="{BDAE645F-D029-437A-91A5-80CF8DD6D481}" srcId="{881CCE0E-2AC8-4A5A-886C-5CD2596EF8E5}" destId="{F1DA1D0A-99AC-4496-84DB-6DFF03CE7122}" srcOrd="0" destOrd="0" parTransId="{49CBDD37-E7CC-4589-A42B-685510222388}" sibTransId="{3F1CBF1C-5E6E-4A00-B784-42669B76AAF9}"/>
    <dgm:cxn modelId="{FA7C84C2-DD9C-487F-B81E-D3B65D82E5F0}" srcId="{00B50CAD-7349-453C-87C3-FE2ACBCA1D20}" destId="{881CCE0E-2AC8-4A5A-886C-5CD2596EF8E5}" srcOrd="1" destOrd="0" parTransId="{42AFF5F7-6A53-4D0F-83E8-011233F72634}" sibTransId="{80DF9727-AFEF-4A34-8B0A-AEC25023CBDF}"/>
    <dgm:cxn modelId="{E429035C-274A-47D1-B868-F2F5518E4E79}" type="presOf" srcId="{E1EE923C-A479-4D36-A5B4-0443780D4970}" destId="{3799766B-8CE4-47F2-9467-703C4E8CF836}" srcOrd="0" destOrd="0" presId="urn:microsoft.com/office/officeart/2005/8/layout/process4"/>
    <dgm:cxn modelId="{7E2CAB20-C3EA-4FEB-8220-6F19D7CCC77D}" type="presOf" srcId="{881CCE0E-2AC8-4A5A-886C-5CD2596EF8E5}" destId="{9CFD0E47-CF0C-44CC-A0CE-F2E3B9380ED9}" srcOrd="1" destOrd="0" presId="urn:microsoft.com/office/officeart/2005/8/layout/process4"/>
    <dgm:cxn modelId="{5C01DC1C-ECAF-42E3-967F-5A87D3A0B632}" type="presParOf" srcId="{8A5F6292-2A95-46E0-92F6-A4748A56A751}" destId="{DB796304-8958-46C7-868D-BAEBB45DFE15}" srcOrd="0" destOrd="0" presId="urn:microsoft.com/office/officeart/2005/8/layout/process4"/>
    <dgm:cxn modelId="{B4E3E2F6-5E27-404E-8A44-69FA657F3B50}" type="presParOf" srcId="{DB796304-8958-46C7-868D-BAEBB45DFE15}" destId="{F1E07506-089D-4B5D-8C7B-66BE646D041D}" srcOrd="0" destOrd="0" presId="urn:microsoft.com/office/officeart/2005/8/layout/process4"/>
    <dgm:cxn modelId="{D4A8D544-2FE9-4A89-B1A8-79F69C205582}" type="presParOf" srcId="{DB796304-8958-46C7-868D-BAEBB45DFE15}" destId="{850D6975-CE32-40E8-9016-7E20B7C5A320}" srcOrd="1" destOrd="0" presId="urn:microsoft.com/office/officeart/2005/8/layout/process4"/>
    <dgm:cxn modelId="{2F93FBEE-CC01-4A56-99D2-215B6328E45D}" type="presParOf" srcId="{DB796304-8958-46C7-868D-BAEBB45DFE15}" destId="{ED3EAE19-5827-4E53-8B15-14E434C6A56A}" srcOrd="2" destOrd="0" presId="urn:microsoft.com/office/officeart/2005/8/layout/process4"/>
    <dgm:cxn modelId="{C661B981-BB26-4FF3-8417-D31626A90D0F}" type="presParOf" srcId="{ED3EAE19-5827-4E53-8B15-14E434C6A56A}" destId="{3799766B-8CE4-47F2-9467-703C4E8CF836}" srcOrd="0" destOrd="0" presId="urn:microsoft.com/office/officeart/2005/8/layout/process4"/>
    <dgm:cxn modelId="{DD06F3D5-7629-4BF4-AEAE-FB9AB4E3BB70}" type="presParOf" srcId="{8A5F6292-2A95-46E0-92F6-A4748A56A751}" destId="{03E2DBFB-636F-45EB-A326-8108BB4CD8BE}" srcOrd="1" destOrd="0" presId="urn:microsoft.com/office/officeart/2005/8/layout/process4"/>
    <dgm:cxn modelId="{0E72868F-EC66-4827-BA41-74D675479053}" type="presParOf" srcId="{8A5F6292-2A95-46E0-92F6-A4748A56A751}" destId="{6CD05F93-EDB8-4703-8B53-F9D893E97A5F}" srcOrd="2" destOrd="0" presId="urn:microsoft.com/office/officeart/2005/8/layout/process4"/>
    <dgm:cxn modelId="{547AC180-CEF2-4FE3-ACCE-AFAE5A79894D}" type="presParOf" srcId="{6CD05F93-EDB8-4703-8B53-F9D893E97A5F}" destId="{FC0DD86C-BBD0-4D12-80FB-2303232EDA52}" srcOrd="0" destOrd="0" presId="urn:microsoft.com/office/officeart/2005/8/layout/process4"/>
    <dgm:cxn modelId="{244EC881-BEC4-4CC4-B6BD-4ABC0FAB8C05}" type="presParOf" srcId="{6CD05F93-EDB8-4703-8B53-F9D893E97A5F}" destId="{1D98391C-6FE1-4694-8666-6C825AAC7D5F}" srcOrd="1" destOrd="0" presId="urn:microsoft.com/office/officeart/2005/8/layout/process4"/>
    <dgm:cxn modelId="{45765350-CEC8-4FDB-BD4E-6F2681EA076A}" type="presParOf" srcId="{6CD05F93-EDB8-4703-8B53-F9D893E97A5F}" destId="{F4EEAFE8-EA84-4129-9B15-6A79759C0F35}" srcOrd="2" destOrd="0" presId="urn:microsoft.com/office/officeart/2005/8/layout/process4"/>
    <dgm:cxn modelId="{B6EE536C-5942-4EE8-B91F-F6F47000D441}" type="presParOf" srcId="{F4EEAFE8-EA84-4129-9B15-6A79759C0F35}" destId="{37329CBB-CBC4-4186-88BA-5BA41A56BB1B}" srcOrd="0" destOrd="0" presId="urn:microsoft.com/office/officeart/2005/8/layout/process4"/>
    <dgm:cxn modelId="{5F422C8F-EA0D-4DD0-950E-C6F4876AE3EB}" type="presParOf" srcId="{8A5F6292-2A95-46E0-92F6-A4748A56A751}" destId="{6EC15435-D88B-4C8F-A3B8-2132B336DF40}" srcOrd="3" destOrd="0" presId="urn:microsoft.com/office/officeart/2005/8/layout/process4"/>
    <dgm:cxn modelId="{EEB47029-FEE2-4DB0-8B3B-3019F9C71CE5}" type="presParOf" srcId="{8A5F6292-2A95-46E0-92F6-A4748A56A751}" destId="{1DA4CA53-23A9-475A-858B-4E838695ED8C}" srcOrd="4" destOrd="0" presId="urn:microsoft.com/office/officeart/2005/8/layout/process4"/>
    <dgm:cxn modelId="{A1DC9E5C-8F0B-441A-99FB-16AF56D45F46}" type="presParOf" srcId="{1DA4CA53-23A9-475A-858B-4E838695ED8C}" destId="{D4B2CA7C-06BF-45FC-9712-47AECD234D78}" srcOrd="0" destOrd="0" presId="urn:microsoft.com/office/officeart/2005/8/layout/process4"/>
    <dgm:cxn modelId="{2305782D-D4DB-4421-B604-812E841C8C69}" type="presParOf" srcId="{1DA4CA53-23A9-475A-858B-4E838695ED8C}" destId="{9CFD0E47-CF0C-44CC-A0CE-F2E3B9380ED9}" srcOrd="1" destOrd="0" presId="urn:microsoft.com/office/officeart/2005/8/layout/process4"/>
    <dgm:cxn modelId="{7ADCF200-28AE-483D-9553-D578753D9F4B}" type="presParOf" srcId="{1DA4CA53-23A9-475A-858B-4E838695ED8C}" destId="{DC613A45-DE63-46F0-8CF7-4F842EA85A42}" srcOrd="2" destOrd="0" presId="urn:microsoft.com/office/officeart/2005/8/layout/process4"/>
    <dgm:cxn modelId="{CAE48322-1D41-43C5-BE83-509A1DFE3C7E}" type="presParOf" srcId="{DC613A45-DE63-46F0-8CF7-4F842EA85A42}" destId="{C14C98C2-3B9A-48B5-A716-F82DC9E28A92}" srcOrd="0" destOrd="0" presId="urn:microsoft.com/office/officeart/2005/8/layout/process4"/>
    <dgm:cxn modelId="{437030A5-CA11-4E61-9727-BFD31048D478}" type="presParOf" srcId="{8A5F6292-2A95-46E0-92F6-A4748A56A751}" destId="{02BFF19F-F6D3-4E80-B4CA-E8A7386CAFA8}" srcOrd="5" destOrd="0" presId="urn:microsoft.com/office/officeart/2005/8/layout/process4"/>
    <dgm:cxn modelId="{ED797EF8-E80A-4960-B5CD-3CEB50FA15E3}" type="presParOf" srcId="{8A5F6292-2A95-46E0-92F6-A4748A56A751}" destId="{C0552B35-BE22-4E4B-9AC0-EA0C771786C2}" srcOrd="6" destOrd="0" presId="urn:microsoft.com/office/officeart/2005/8/layout/process4"/>
    <dgm:cxn modelId="{35EC452D-42C8-4040-B6EF-D7D20C0AA7B8}" type="presParOf" srcId="{C0552B35-BE22-4E4B-9AC0-EA0C771786C2}" destId="{B00E4E10-048F-493A-BBEC-007EE3CAB693}" srcOrd="0" destOrd="0" presId="urn:microsoft.com/office/officeart/2005/8/layout/process4"/>
    <dgm:cxn modelId="{CE01B1A1-639B-4B6E-8527-D42C687259E7}" type="presParOf" srcId="{C0552B35-BE22-4E4B-9AC0-EA0C771786C2}" destId="{A64D730A-5D70-4539-B88C-16F29A5390D8}" srcOrd="1" destOrd="0" presId="urn:microsoft.com/office/officeart/2005/8/layout/process4"/>
    <dgm:cxn modelId="{256720AD-FD46-4C36-97EC-60BCFF09D858}" type="presParOf" srcId="{C0552B35-BE22-4E4B-9AC0-EA0C771786C2}" destId="{00284A38-A871-484C-BA34-38F90DE5DECD}" srcOrd="2" destOrd="0" presId="urn:microsoft.com/office/officeart/2005/8/layout/process4"/>
    <dgm:cxn modelId="{348184DA-D978-41A2-A572-E28A82E5455A}" type="presParOf" srcId="{00284A38-A871-484C-BA34-38F90DE5DECD}" destId="{9EAC79B4-2BE2-4CA0-A2C6-7F5305D4584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6C6EBB70-800E-44F7-86B4-53849343DEE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54E48CC-4956-4002-B229-F05EB5AAC1F6}">
      <dgm:prSet/>
      <dgm:spPr/>
      <dgm:t>
        <a:bodyPr/>
        <a:lstStyle/>
        <a:p>
          <a:pPr rtl="0"/>
          <a:r>
            <a:rPr lang="es-MX" dirty="0" smtClean="0"/>
            <a:t>Cambio en el volumen sanguíneo provoca un cambio en el </a:t>
          </a:r>
          <a:r>
            <a:rPr lang="es-MX" dirty="0" err="1" smtClean="0"/>
            <a:t>Qc</a:t>
          </a:r>
          <a:endParaRPr lang="es-MX" dirty="0"/>
        </a:p>
      </dgm:t>
    </dgm:pt>
    <dgm:pt modelId="{FC4EF561-C105-420E-8289-6126E276E887}" type="parTrans" cxnId="{2E6ED2CE-145D-4ACA-AFD0-26F85EF4DB6E}">
      <dgm:prSet/>
      <dgm:spPr/>
      <dgm:t>
        <a:bodyPr/>
        <a:lstStyle/>
        <a:p>
          <a:endParaRPr lang="es-MX"/>
        </a:p>
      </dgm:t>
    </dgm:pt>
    <dgm:pt modelId="{3D4F684C-2D20-4F06-90B9-63B37050329F}" type="sibTrans" cxnId="{2E6ED2CE-145D-4ACA-AFD0-26F85EF4DB6E}">
      <dgm:prSet/>
      <dgm:spPr/>
      <dgm:t>
        <a:bodyPr/>
        <a:lstStyle/>
        <a:p>
          <a:endParaRPr lang="es-MX"/>
        </a:p>
      </dgm:t>
    </dgm:pt>
    <dgm:pt modelId="{F97261ED-97A8-4DE5-BAEB-30F99866521E}">
      <dgm:prSet/>
      <dgm:spPr/>
      <dgm:t>
        <a:bodyPr/>
        <a:lstStyle/>
        <a:p>
          <a:pPr rtl="0"/>
          <a:r>
            <a:rPr lang="es-MX" dirty="0" smtClean="0"/>
            <a:t>Un ligero cambio en el </a:t>
          </a:r>
          <a:r>
            <a:rPr lang="es-MX" dirty="0" err="1" smtClean="0"/>
            <a:t>Qc</a:t>
          </a:r>
          <a:r>
            <a:rPr lang="es-MX" dirty="0" smtClean="0"/>
            <a:t> provoca gran cambio en la PA</a:t>
          </a:r>
          <a:endParaRPr lang="es-MX" dirty="0"/>
        </a:p>
      </dgm:t>
    </dgm:pt>
    <dgm:pt modelId="{8BA343C8-2C00-46F7-95FE-FE9FCF557876}" type="parTrans" cxnId="{B4927D86-58CB-40CB-95B9-D00AC611067E}">
      <dgm:prSet/>
      <dgm:spPr/>
      <dgm:t>
        <a:bodyPr/>
        <a:lstStyle/>
        <a:p>
          <a:endParaRPr lang="es-MX"/>
        </a:p>
      </dgm:t>
    </dgm:pt>
    <dgm:pt modelId="{E1F7D0FB-BE32-40E1-BB64-2DE9EE792216}" type="sibTrans" cxnId="{B4927D86-58CB-40CB-95B9-D00AC611067E}">
      <dgm:prSet/>
      <dgm:spPr/>
      <dgm:t>
        <a:bodyPr/>
        <a:lstStyle/>
        <a:p>
          <a:endParaRPr lang="es-MX"/>
        </a:p>
      </dgm:t>
    </dgm:pt>
    <dgm:pt modelId="{28B47DC7-A7B4-46F5-B103-830475CF4011}">
      <dgm:prSet/>
      <dgm:spPr/>
      <dgm:t>
        <a:bodyPr/>
        <a:lstStyle/>
        <a:p>
          <a:pPr rtl="0"/>
          <a:r>
            <a:rPr lang="es-MX" smtClean="0"/>
            <a:t>Un ligero cambio en la PA provoca un gran cambio en la diuresis</a:t>
          </a:r>
          <a:endParaRPr lang="es-MX"/>
        </a:p>
      </dgm:t>
    </dgm:pt>
    <dgm:pt modelId="{013A9DA4-55EC-4128-821A-D4E3E3C27968}" type="parTrans" cxnId="{D8044C7C-F58D-4E33-8654-C6D4D4F63867}">
      <dgm:prSet/>
      <dgm:spPr/>
      <dgm:t>
        <a:bodyPr/>
        <a:lstStyle/>
        <a:p>
          <a:endParaRPr lang="es-MX"/>
        </a:p>
      </dgm:t>
    </dgm:pt>
    <dgm:pt modelId="{F36D9AFB-F5B8-4CB4-9057-BF2FAD67696A}" type="sibTrans" cxnId="{D8044C7C-F58D-4E33-8654-C6D4D4F63867}">
      <dgm:prSet/>
      <dgm:spPr/>
      <dgm:t>
        <a:bodyPr/>
        <a:lstStyle/>
        <a:p>
          <a:endParaRPr lang="es-MX"/>
        </a:p>
      </dgm:t>
    </dgm:pt>
    <dgm:pt modelId="{9AA9D4AF-0A81-4E6D-9A84-D97FD220B374}">
      <dgm:prSet/>
      <dgm:spPr/>
      <dgm:t>
        <a:bodyPr/>
        <a:lstStyle/>
        <a:p>
          <a:pPr rtl="0"/>
          <a:r>
            <a:rPr lang="es-MX" smtClean="0"/>
            <a:t>Cuando hay una hemorragia se compensará con retención de líquidos y una compensación del volumen intracelular. </a:t>
          </a:r>
          <a:endParaRPr lang="es-MX"/>
        </a:p>
      </dgm:t>
    </dgm:pt>
    <dgm:pt modelId="{1DF4B03E-2871-4409-AE4E-AEEC71B9C944}" type="parTrans" cxnId="{9F1B44F2-6986-454A-89F0-B476EAC1AF54}">
      <dgm:prSet/>
      <dgm:spPr/>
      <dgm:t>
        <a:bodyPr/>
        <a:lstStyle/>
        <a:p>
          <a:endParaRPr lang="es-MX"/>
        </a:p>
      </dgm:t>
    </dgm:pt>
    <dgm:pt modelId="{AFDE77A8-C2E1-4CBE-A8C2-334A0A708D84}" type="sibTrans" cxnId="{9F1B44F2-6986-454A-89F0-B476EAC1AF54}">
      <dgm:prSet/>
      <dgm:spPr/>
      <dgm:t>
        <a:bodyPr/>
        <a:lstStyle/>
        <a:p>
          <a:endParaRPr lang="es-MX"/>
        </a:p>
      </dgm:t>
    </dgm:pt>
    <dgm:pt modelId="{50D7C07E-42C5-4AF3-88C7-FFE6F2FEDCA3}" type="pres">
      <dgm:prSet presAssocID="{6C6EBB70-800E-44F7-86B4-53849343DEE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6528E82E-2999-42B7-BBEA-449D41DA5764}" type="pres">
      <dgm:prSet presAssocID="{6C6EBB70-800E-44F7-86B4-53849343DEE4}" presName="dummyMaxCanvas" presStyleCnt="0">
        <dgm:presLayoutVars/>
      </dgm:prSet>
      <dgm:spPr/>
    </dgm:pt>
    <dgm:pt modelId="{B2F2089F-5D81-4999-8EB5-680AFF4988E0}" type="pres">
      <dgm:prSet presAssocID="{6C6EBB70-800E-44F7-86B4-53849343DEE4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80A4A95-1A96-4686-96D0-71F3EEA34CEF}" type="pres">
      <dgm:prSet presAssocID="{6C6EBB70-800E-44F7-86B4-53849343DEE4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502F1FA-DEE6-489E-B40D-39A4106032C5}" type="pres">
      <dgm:prSet presAssocID="{6C6EBB70-800E-44F7-86B4-53849343DEE4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FC15AC7-FD1E-498E-8C02-FB70E29146B6}" type="pres">
      <dgm:prSet presAssocID="{6C6EBB70-800E-44F7-86B4-53849343DEE4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736F2B2-B052-47A1-A46A-F05DAF6D71AB}" type="pres">
      <dgm:prSet presAssocID="{6C6EBB70-800E-44F7-86B4-53849343DEE4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1A58E55-FBA6-4EB3-B902-5D5806868293}" type="pres">
      <dgm:prSet presAssocID="{6C6EBB70-800E-44F7-86B4-53849343DEE4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0422191-37FD-4FB6-BD28-015676CFB301}" type="pres">
      <dgm:prSet presAssocID="{6C6EBB70-800E-44F7-86B4-53849343DEE4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5667FDF-E8DC-4D6A-9A57-4484A1833E5A}" type="pres">
      <dgm:prSet presAssocID="{6C6EBB70-800E-44F7-86B4-53849343DEE4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AF1278E-E5B9-4312-B882-C3F2A099BB13}" type="pres">
      <dgm:prSet presAssocID="{6C6EBB70-800E-44F7-86B4-53849343DEE4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EC68B85-D078-4F02-B72E-F1DD9D719142}" type="pres">
      <dgm:prSet presAssocID="{6C6EBB70-800E-44F7-86B4-53849343DEE4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4F9BA3D-6C5B-44D8-918E-2142717A7E21}" type="pres">
      <dgm:prSet presAssocID="{6C6EBB70-800E-44F7-86B4-53849343DEE4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85A1BB4-0085-4F06-97FD-F332C57D0A12}" type="presOf" srcId="{3D4F684C-2D20-4F06-90B9-63B37050329F}" destId="{D736F2B2-B052-47A1-A46A-F05DAF6D71AB}" srcOrd="0" destOrd="0" presId="urn:microsoft.com/office/officeart/2005/8/layout/vProcess5"/>
    <dgm:cxn modelId="{429EAB0A-7AC2-42A0-8677-9555BCD1A5A3}" type="presOf" srcId="{9AA9D4AF-0A81-4E6D-9A84-D97FD220B374}" destId="{A4F9BA3D-6C5B-44D8-918E-2142717A7E21}" srcOrd="1" destOrd="0" presId="urn:microsoft.com/office/officeart/2005/8/layout/vProcess5"/>
    <dgm:cxn modelId="{B4927D86-58CB-40CB-95B9-D00AC611067E}" srcId="{6C6EBB70-800E-44F7-86B4-53849343DEE4}" destId="{F97261ED-97A8-4DE5-BAEB-30F99866521E}" srcOrd="1" destOrd="0" parTransId="{8BA343C8-2C00-46F7-95FE-FE9FCF557876}" sibTransId="{E1F7D0FB-BE32-40E1-BB64-2DE9EE792216}"/>
    <dgm:cxn modelId="{2687E2CA-19EE-46BE-BD08-7F05F7502215}" type="presOf" srcId="{F97261ED-97A8-4DE5-BAEB-30F99866521E}" destId="{F80A4A95-1A96-4686-96D0-71F3EEA34CEF}" srcOrd="0" destOrd="0" presId="urn:microsoft.com/office/officeart/2005/8/layout/vProcess5"/>
    <dgm:cxn modelId="{ABE3142A-3B45-42A3-9F1C-48EB01C5482A}" type="presOf" srcId="{454E48CC-4956-4002-B229-F05EB5AAC1F6}" destId="{D5667FDF-E8DC-4D6A-9A57-4484A1833E5A}" srcOrd="1" destOrd="0" presId="urn:microsoft.com/office/officeart/2005/8/layout/vProcess5"/>
    <dgm:cxn modelId="{B6CE722B-454F-43A8-9A80-AF231A7051C9}" type="presOf" srcId="{F97261ED-97A8-4DE5-BAEB-30F99866521E}" destId="{BAF1278E-E5B9-4312-B882-C3F2A099BB13}" srcOrd="1" destOrd="0" presId="urn:microsoft.com/office/officeart/2005/8/layout/vProcess5"/>
    <dgm:cxn modelId="{EC4ABCF2-A992-4FB7-941E-69A6340A4655}" type="presOf" srcId="{28B47DC7-A7B4-46F5-B103-830475CF4011}" destId="{8EC68B85-D078-4F02-B72E-F1DD9D719142}" srcOrd="1" destOrd="0" presId="urn:microsoft.com/office/officeart/2005/8/layout/vProcess5"/>
    <dgm:cxn modelId="{9F1B44F2-6986-454A-89F0-B476EAC1AF54}" srcId="{6C6EBB70-800E-44F7-86B4-53849343DEE4}" destId="{9AA9D4AF-0A81-4E6D-9A84-D97FD220B374}" srcOrd="3" destOrd="0" parTransId="{1DF4B03E-2871-4409-AE4E-AEEC71B9C944}" sibTransId="{AFDE77A8-C2E1-4CBE-A8C2-334A0A708D84}"/>
    <dgm:cxn modelId="{2E6ED2CE-145D-4ACA-AFD0-26F85EF4DB6E}" srcId="{6C6EBB70-800E-44F7-86B4-53849343DEE4}" destId="{454E48CC-4956-4002-B229-F05EB5AAC1F6}" srcOrd="0" destOrd="0" parTransId="{FC4EF561-C105-420E-8289-6126E276E887}" sibTransId="{3D4F684C-2D20-4F06-90B9-63B37050329F}"/>
    <dgm:cxn modelId="{BE8E5C6B-40EE-4A83-AFC8-C9964B963C8A}" type="presOf" srcId="{9AA9D4AF-0A81-4E6D-9A84-D97FD220B374}" destId="{FFC15AC7-FD1E-498E-8C02-FB70E29146B6}" srcOrd="0" destOrd="0" presId="urn:microsoft.com/office/officeart/2005/8/layout/vProcess5"/>
    <dgm:cxn modelId="{E4D38540-7D59-4A98-892E-5F42B5D54C75}" type="presOf" srcId="{28B47DC7-A7B4-46F5-B103-830475CF4011}" destId="{4502F1FA-DEE6-489E-B40D-39A4106032C5}" srcOrd="0" destOrd="0" presId="urn:microsoft.com/office/officeart/2005/8/layout/vProcess5"/>
    <dgm:cxn modelId="{D8044C7C-F58D-4E33-8654-C6D4D4F63867}" srcId="{6C6EBB70-800E-44F7-86B4-53849343DEE4}" destId="{28B47DC7-A7B4-46F5-B103-830475CF4011}" srcOrd="2" destOrd="0" parTransId="{013A9DA4-55EC-4128-821A-D4E3E3C27968}" sibTransId="{F36D9AFB-F5B8-4CB4-9057-BF2FAD67696A}"/>
    <dgm:cxn modelId="{2ECD1356-6E17-4293-BC24-345A8F3F1350}" type="presOf" srcId="{F36D9AFB-F5B8-4CB4-9057-BF2FAD67696A}" destId="{80422191-37FD-4FB6-BD28-015676CFB301}" srcOrd="0" destOrd="0" presId="urn:microsoft.com/office/officeart/2005/8/layout/vProcess5"/>
    <dgm:cxn modelId="{53E03532-55A0-467D-A425-16AF8ADEBB3A}" type="presOf" srcId="{6C6EBB70-800E-44F7-86B4-53849343DEE4}" destId="{50D7C07E-42C5-4AF3-88C7-FFE6F2FEDCA3}" srcOrd="0" destOrd="0" presId="urn:microsoft.com/office/officeart/2005/8/layout/vProcess5"/>
    <dgm:cxn modelId="{ABD9AFAE-E7A2-4233-93BC-0EDCFEF3377C}" type="presOf" srcId="{E1F7D0FB-BE32-40E1-BB64-2DE9EE792216}" destId="{B1A58E55-FBA6-4EB3-B902-5D5806868293}" srcOrd="0" destOrd="0" presId="urn:microsoft.com/office/officeart/2005/8/layout/vProcess5"/>
    <dgm:cxn modelId="{DCBD7FFC-548E-45C5-AD88-DA24BBAE8D40}" type="presOf" srcId="{454E48CC-4956-4002-B229-F05EB5AAC1F6}" destId="{B2F2089F-5D81-4999-8EB5-680AFF4988E0}" srcOrd="0" destOrd="0" presId="urn:microsoft.com/office/officeart/2005/8/layout/vProcess5"/>
    <dgm:cxn modelId="{846065EA-4892-4343-B557-2638E12FD635}" type="presParOf" srcId="{50D7C07E-42C5-4AF3-88C7-FFE6F2FEDCA3}" destId="{6528E82E-2999-42B7-BBEA-449D41DA5764}" srcOrd="0" destOrd="0" presId="urn:microsoft.com/office/officeart/2005/8/layout/vProcess5"/>
    <dgm:cxn modelId="{93CF8B72-AFF7-4FAF-A4E1-4AE3EB3C762E}" type="presParOf" srcId="{50D7C07E-42C5-4AF3-88C7-FFE6F2FEDCA3}" destId="{B2F2089F-5D81-4999-8EB5-680AFF4988E0}" srcOrd="1" destOrd="0" presId="urn:microsoft.com/office/officeart/2005/8/layout/vProcess5"/>
    <dgm:cxn modelId="{3E8E3749-38AA-40E5-BD2A-E26A2D2A0809}" type="presParOf" srcId="{50D7C07E-42C5-4AF3-88C7-FFE6F2FEDCA3}" destId="{F80A4A95-1A96-4686-96D0-71F3EEA34CEF}" srcOrd="2" destOrd="0" presId="urn:microsoft.com/office/officeart/2005/8/layout/vProcess5"/>
    <dgm:cxn modelId="{9230C380-89B7-419F-9F8B-9B39236A1A32}" type="presParOf" srcId="{50D7C07E-42C5-4AF3-88C7-FFE6F2FEDCA3}" destId="{4502F1FA-DEE6-489E-B40D-39A4106032C5}" srcOrd="3" destOrd="0" presId="urn:microsoft.com/office/officeart/2005/8/layout/vProcess5"/>
    <dgm:cxn modelId="{1820B7E8-98BD-4CC9-B39A-1838B1D0DCEF}" type="presParOf" srcId="{50D7C07E-42C5-4AF3-88C7-FFE6F2FEDCA3}" destId="{FFC15AC7-FD1E-498E-8C02-FB70E29146B6}" srcOrd="4" destOrd="0" presId="urn:microsoft.com/office/officeart/2005/8/layout/vProcess5"/>
    <dgm:cxn modelId="{0621FE20-53CC-4832-B2D7-043938C5125D}" type="presParOf" srcId="{50D7C07E-42C5-4AF3-88C7-FFE6F2FEDCA3}" destId="{D736F2B2-B052-47A1-A46A-F05DAF6D71AB}" srcOrd="5" destOrd="0" presId="urn:microsoft.com/office/officeart/2005/8/layout/vProcess5"/>
    <dgm:cxn modelId="{29FAB5B9-8278-411A-8689-DB5B92D99172}" type="presParOf" srcId="{50D7C07E-42C5-4AF3-88C7-FFE6F2FEDCA3}" destId="{B1A58E55-FBA6-4EB3-B902-5D5806868293}" srcOrd="6" destOrd="0" presId="urn:microsoft.com/office/officeart/2005/8/layout/vProcess5"/>
    <dgm:cxn modelId="{F2F7EF85-7072-4FA2-A5C1-8D08BB2F540B}" type="presParOf" srcId="{50D7C07E-42C5-4AF3-88C7-FFE6F2FEDCA3}" destId="{80422191-37FD-4FB6-BD28-015676CFB301}" srcOrd="7" destOrd="0" presId="urn:microsoft.com/office/officeart/2005/8/layout/vProcess5"/>
    <dgm:cxn modelId="{BC6329FC-74A7-418A-84B5-1D84677B5569}" type="presParOf" srcId="{50D7C07E-42C5-4AF3-88C7-FFE6F2FEDCA3}" destId="{D5667FDF-E8DC-4D6A-9A57-4484A1833E5A}" srcOrd="8" destOrd="0" presId="urn:microsoft.com/office/officeart/2005/8/layout/vProcess5"/>
    <dgm:cxn modelId="{DEE525EF-BF8A-4236-9D12-86C395AFEB9A}" type="presParOf" srcId="{50D7C07E-42C5-4AF3-88C7-FFE6F2FEDCA3}" destId="{BAF1278E-E5B9-4312-B882-C3F2A099BB13}" srcOrd="9" destOrd="0" presId="urn:microsoft.com/office/officeart/2005/8/layout/vProcess5"/>
    <dgm:cxn modelId="{8A385222-5249-42AA-A271-9F16CB3DA93E}" type="presParOf" srcId="{50D7C07E-42C5-4AF3-88C7-FFE6F2FEDCA3}" destId="{8EC68B85-D078-4F02-B72E-F1DD9D719142}" srcOrd="10" destOrd="0" presId="urn:microsoft.com/office/officeart/2005/8/layout/vProcess5"/>
    <dgm:cxn modelId="{3C9DE156-F462-479B-B578-B6F9D2C262E3}" type="presParOf" srcId="{50D7C07E-42C5-4AF3-88C7-FFE6F2FEDCA3}" destId="{A4F9BA3D-6C5B-44D8-918E-2142717A7E2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4E0B041-4374-4BA9-BA59-4915D782E78F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A6F946E-F11E-48DD-9C1F-A7BCE126DB2A}">
      <dgm:prSet/>
      <dgm:spPr/>
      <dgm:t>
        <a:bodyPr/>
        <a:lstStyle/>
        <a:p>
          <a:pPr rtl="0"/>
          <a:r>
            <a:rPr lang="es-MX" smtClean="0"/>
            <a:t>Los principales factores que pueden dar lugar a la acumulación de líquido en los espacios intersticiales son:</a:t>
          </a:r>
          <a:endParaRPr lang="es-MX"/>
        </a:p>
      </dgm:t>
    </dgm:pt>
    <dgm:pt modelId="{66BA93E6-0DEE-4E05-B904-5ED3954AA499}" type="parTrans" cxnId="{A770416F-E655-4BFA-BFE3-487053D2CD10}">
      <dgm:prSet/>
      <dgm:spPr/>
      <dgm:t>
        <a:bodyPr/>
        <a:lstStyle/>
        <a:p>
          <a:endParaRPr lang="es-MX"/>
        </a:p>
      </dgm:t>
    </dgm:pt>
    <dgm:pt modelId="{8CC27A5E-26B9-406E-B7E9-B93942CFFBCE}" type="sibTrans" cxnId="{A770416F-E655-4BFA-BFE3-487053D2CD10}">
      <dgm:prSet/>
      <dgm:spPr/>
      <dgm:t>
        <a:bodyPr/>
        <a:lstStyle/>
        <a:p>
          <a:endParaRPr lang="es-MX"/>
        </a:p>
      </dgm:t>
    </dgm:pt>
    <dgm:pt modelId="{FFAE8716-870F-4E97-84FD-7BBEB4803E26}">
      <dgm:prSet/>
      <dgm:spPr/>
      <dgm:t>
        <a:bodyPr/>
        <a:lstStyle/>
        <a:p>
          <a:pPr rtl="0"/>
          <a:r>
            <a:rPr lang="es-MX" smtClean="0"/>
            <a:t>El aumento en la presión hidrostática </a:t>
          </a:r>
          <a:endParaRPr lang="es-MX"/>
        </a:p>
      </dgm:t>
    </dgm:pt>
    <dgm:pt modelId="{29E01871-891F-4CD8-A964-3B09A54071BB}" type="parTrans" cxnId="{68DFECDD-E8BC-4FD8-B2AB-4ACD7BB823B6}">
      <dgm:prSet/>
      <dgm:spPr/>
      <dgm:t>
        <a:bodyPr/>
        <a:lstStyle/>
        <a:p>
          <a:endParaRPr lang="es-MX"/>
        </a:p>
      </dgm:t>
    </dgm:pt>
    <dgm:pt modelId="{559885CA-0E61-42D3-ACAC-49FEF85B9E87}" type="sibTrans" cxnId="{68DFECDD-E8BC-4FD8-B2AB-4ACD7BB823B6}">
      <dgm:prSet/>
      <dgm:spPr/>
      <dgm:t>
        <a:bodyPr/>
        <a:lstStyle/>
        <a:p>
          <a:endParaRPr lang="es-MX"/>
        </a:p>
      </dgm:t>
    </dgm:pt>
    <dgm:pt modelId="{BCA4F726-856A-4B68-9876-5C38C2F7C68F}">
      <dgm:prSet/>
      <dgm:spPr/>
      <dgm:t>
        <a:bodyPr/>
        <a:lstStyle/>
        <a:p>
          <a:pPr rtl="0"/>
          <a:r>
            <a:rPr lang="es-MX" dirty="0" smtClean="0"/>
            <a:t>La reducción de la presión </a:t>
          </a:r>
          <a:r>
            <a:rPr lang="es-MX" dirty="0" err="1" smtClean="0"/>
            <a:t>coloidosmotica</a:t>
          </a:r>
          <a:r>
            <a:rPr lang="es-MX" dirty="0" smtClean="0"/>
            <a:t> plasmática</a:t>
          </a:r>
          <a:endParaRPr lang="es-MX" dirty="0"/>
        </a:p>
      </dgm:t>
    </dgm:pt>
    <dgm:pt modelId="{808F35ED-5908-4382-BB95-34629CFE4EFA}" type="parTrans" cxnId="{F3E6C179-76C8-4435-96CF-424D26114475}">
      <dgm:prSet/>
      <dgm:spPr/>
      <dgm:t>
        <a:bodyPr/>
        <a:lstStyle/>
        <a:p>
          <a:endParaRPr lang="es-MX"/>
        </a:p>
      </dgm:t>
    </dgm:pt>
    <dgm:pt modelId="{6908A3B6-E4E0-4DB8-AA49-1A2A1938361D}" type="sibTrans" cxnId="{F3E6C179-76C8-4435-96CF-424D26114475}">
      <dgm:prSet/>
      <dgm:spPr/>
      <dgm:t>
        <a:bodyPr/>
        <a:lstStyle/>
        <a:p>
          <a:endParaRPr lang="es-MX"/>
        </a:p>
      </dgm:t>
    </dgm:pt>
    <dgm:pt modelId="{03C919D3-BC22-4D2B-BCB7-42512C27B57B}">
      <dgm:prSet/>
      <dgm:spPr/>
      <dgm:t>
        <a:bodyPr/>
        <a:lstStyle/>
        <a:p>
          <a:pPr rtl="0"/>
          <a:r>
            <a:rPr lang="es-MX" dirty="0" smtClean="0"/>
            <a:t>El aumento de la permeabilidad capilar</a:t>
          </a:r>
          <a:endParaRPr lang="es-MX" dirty="0"/>
        </a:p>
      </dgm:t>
    </dgm:pt>
    <dgm:pt modelId="{7044198D-535E-4756-9B7A-BBA1CEADEC27}" type="parTrans" cxnId="{43F8AFD7-B9D0-4943-9B47-A16B4EABBC9A}">
      <dgm:prSet/>
      <dgm:spPr/>
      <dgm:t>
        <a:bodyPr/>
        <a:lstStyle/>
        <a:p>
          <a:endParaRPr lang="es-MX"/>
        </a:p>
      </dgm:t>
    </dgm:pt>
    <dgm:pt modelId="{2FF20DA0-7C2A-4C26-8131-D1C23DBA2EFE}" type="sibTrans" cxnId="{43F8AFD7-B9D0-4943-9B47-A16B4EABBC9A}">
      <dgm:prSet/>
      <dgm:spPr/>
      <dgm:t>
        <a:bodyPr/>
        <a:lstStyle/>
        <a:p>
          <a:endParaRPr lang="es-MX"/>
        </a:p>
      </dgm:t>
    </dgm:pt>
    <dgm:pt modelId="{8053456B-64B6-45AF-B42A-64AA17CDF46A}">
      <dgm:prSet/>
      <dgm:spPr/>
      <dgm:t>
        <a:bodyPr/>
        <a:lstStyle/>
        <a:p>
          <a:pPr rtl="0"/>
          <a:r>
            <a:rPr lang="es-MX" dirty="0" smtClean="0"/>
            <a:t>La obstrucción de los vasos linfáticos</a:t>
          </a:r>
          <a:endParaRPr lang="es-MX" dirty="0"/>
        </a:p>
      </dgm:t>
    </dgm:pt>
    <dgm:pt modelId="{BE2CDD43-755C-43C1-B57B-9D2BE74E2CF8}" type="parTrans" cxnId="{38609956-C053-494A-9AA3-AADCC986597D}">
      <dgm:prSet/>
      <dgm:spPr/>
      <dgm:t>
        <a:bodyPr/>
        <a:lstStyle/>
        <a:p>
          <a:endParaRPr lang="es-MX"/>
        </a:p>
      </dgm:t>
    </dgm:pt>
    <dgm:pt modelId="{700E7DB1-D561-434D-8A0F-59DB5DBA96DD}" type="sibTrans" cxnId="{38609956-C053-494A-9AA3-AADCC986597D}">
      <dgm:prSet/>
      <dgm:spPr/>
      <dgm:t>
        <a:bodyPr/>
        <a:lstStyle/>
        <a:p>
          <a:endParaRPr lang="es-MX"/>
        </a:p>
      </dgm:t>
    </dgm:pt>
    <dgm:pt modelId="{8A344D31-E5FB-471B-9B0E-36EAA128075D}">
      <dgm:prSet/>
      <dgm:spPr/>
      <dgm:t>
        <a:bodyPr/>
        <a:lstStyle/>
        <a:p>
          <a:pPr rtl="0"/>
          <a:r>
            <a:rPr lang="es-MX" dirty="0" smtClean="0"/>
            <a:t>Cuando hay una reducción en las pérdidas renales o consumo excesivo de líquido…</a:t>
          </a:r>
          <a:endParaRPr lang="es-MX" dirty="0"/>
        </a:p>
      </dgm:t>
    </dgm:pt>
    <dgm:pt modelId="{4DCD91BC-2E1D-4D48-A93C-1AAC85529811}" type="parTrans" cxnId="{8359ED0A-8129-42AB-8A0C-DC9AD0B0AC9F}">
      <dgm:prSet/>
      <dgm:spPr/>
      <dgm:t>
        <a:bodyPr/>
        <a:lstStyle/>
        <a:p>
          <a:endParaRPr lang="es-MX"/>
        </a:p>
      </dgm:t>
    </dgm:pt>
    <dgm:pt modelId="{19A754F3-E8FC-4EBF-9581-B2BB82E1ACF1}" type="sibTrans" cxnId="{8359ED0A-8129-42AB-8A0C-DC9AD0B0AC9F}">
      <dgm:prSet/>
      <dgm:spPr/>
      <dgm:t>
        <a:bodyPr/>
        <a:lstStyle/>
        <a:p>
          <a:endParaRPr lang="es-MX"/>
        </a:p>
      </dgm:t>
    </dgm:pt>
    <dgm:pt modelId="{0995B8FF-C625-4561-8025-1F1338B18E01}">
      <dgm:prSet/>
      <dgm:spPr/>
      <dgm:t>
        <a:bodyPr/>
        <a:lstStyle/>
        <a:p>
          <a:pPr rtl="0"/>
          <a:r>
            <a:rPr lang="es-MX" dirty="0" smtClean="0"/>
            <a:t>20 y 30% del líquido permanece en la sangre y aumenta el volumen.</a:t>
          </a:r>
          <a:endParaRPr lang="es-MX" dirty="0"/>
        </a:p>
      </dgm:t>
    </dgm:pt>
    <dgm:pt modelId="{99640655-298A-47F2-B91F-7B46EA63B8A4}" type="parTrans" cxnId="{08ECE9DF-4590-4FFA-A927-A2C97003A821}">
      <dgm:prSet/>
      <dgm:spPr/>
      <dgm:t>
        <a:bodyPr/>
        <a:lstStyle/>
        <a:p>
          <a:endParaRPr lang="es-MX"/>
        </a:p>
      </dgm:t>
    </dgm:pt>
    <dgm:pt modelId="{D6A1AA6F-67B0-4FA1-933C-DE5D1E941C8F}" type="sibTrans" cxnId="{08ECE9DF-4590-4FFA-A927-A2C97003A821}">
      <dgm:prSet/>
      <dgm:spPr/>
      <dgm:t>
        <a:bodyPr/>
        <a:lstStyle/>
        <a:p>
          <a:endParaRPr lang="es-MX"/>
        </a:p>
      </dgm:t>
    </dgm:pt>
    <dgm:pt modelId="{FE1CE84E-3864-4A0A-BA9B-50B7E69C10BB}" type="pres">
      <dgm:prSet presAssocID="{44E0B041-4374-4BA9-BA59-4915D782E78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D6ED8092-8508-41B7-80C0-C3C6C6443E5A}" type="pres">
      <dgm:prSet presAssocID="{AA6F946E-F11E-48DD-9C1F-A7BCE126DB2A}" presName="compNode" presStyleCnt="0"/>
      <dgm:spPr/>
    </dgm:pt>
    <dgm:pt modelId="{1251F306-AADD-4006-8AC9-E7B9EA185872}" type="pres">
      <dgm:prSet presAssocID="{AA6F946E-F11E-48DD-9C1F-A7BCE126DB2A}" presName="noGeometry" presStyleCnt="0"/>
      <dgm:spPr/>
    </dgm:pt>
    <dgm:pt modelId="{9E4B9571-3560-4088-9846-5E9F7B11DEB2}" type="pres">
      <dgm:prSet presAssocID="{AA6F946E-F11E-48DD-9C1F-A7BCE126DB2A}" presName="childTextVisible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3F1E035-3399-476A-B59E-527734B8C897}" type="pres">
      <dgm:prSet presAssocID="{AA6F946E-F11E-48DD-9C1F-A7BCE126DB2A}" presName="childTextHidden" presStyleLbl="bgAccFollowNode1" presStyleIdx="0" presStyleCnt="2"/>
      <dgm:spPr/>
      <dgm:t>
        <a:bodyPr/>
        <a:lstStyle/>
        <a:p>
          <a:endParaRPr lang="es-MX"/>
        </a:p>
      </dgm:t>
    </dgm:pt>
    <dgm:pt modelId="{B769C42D-DB01-49B8-B190-DBC50E6F4B91}" type="pres">
      <dgm:prSet presAssocID="{AA6F946E-F11E-48DD-9C1F-A7BCE126DB2A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261EE08-02FC-4D82-BC3B-2A67E45F8883}" type="pres">
      <dgm:prSet presAssocID="{AA6F946E-F11E-48DD-9C1F-A7BCE126DB2A}" presName="aSpace" presStyleCnt="0"/>
      <dgm:spPr/>
    </dgm:pt>
    <dgm:pt modelId="{02796521-DD64-4CCE-83DA-2C861152C4DC}" type="pres">
      <dgm:prSet presAssocID="{8A344D31-E5FB-471B-9B0E-36EAA128075D}" presName="compNode" presStyleCnt="0"/>
      <dgm:spPr/>
    </dgm:pt>
    <dgm:pt modelId="{669CF5C2-F08D-47C1-BFA6-5395498E6BE9}" type="pres">
      <dgm:prSet presAssocID="{8A344D31-E5FB-471B-9B0E-36EAA128075D}" presName="noGeometry" presStyleCnt="0"/>
      <dgm:spPr/>
    </dgm:pt>
    <dgm:pt modelId="{E413AD24-E6B6-46BC-B080-EBC0F634A0FC}" type="pres">
      <dgm:prSet presAssocID="{8A344D31-E5FB-471B-9B0E-36EAA128075D}" presName="childTextVisible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CFFE417-9FC0-4780-BEE8-21DD8FA28A6E}" type="pres">
      <dgm:prSet presAssocID="{8A344D31-E5FB-471B-9B0E-36EAA128075D}" presName="childTextHidden" presStyleLbl="bgAccFollowNode1" presStyleIdx="1" presStyleCnt="2"/>
      <dgm:spPr/>
      <dgm:t>
        <a:bodyPr/>
        <a:lstStyle/>
        <a:p>
          <a:endParaRPr lang="es-MX"/>
        </a:p>
      </dgm:t>
    </dgm:pt>
    <dgm:pt modelId="{869261D7-634D-4BA4-AD0C-9E54936886CF}" type="pres">
      <dgm:prSet presAssocID="{8A344D31-E5FB-471B-9B0E-36EAA128075D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08ECE9DF-4590-4FFA-A927-A2C97003A821}" srcId="{8A344D31-E5FB-471B-9B0E-36EAA128075D}" destId="{0995B8FF-C625-4561-8025-1F1338B18E01}" srcOrd="0" destOrd="0" parTransId="{99640655-298A-47F2-B91F-7B46EA63B8A4}" sibTransId="{D6A1AA6F-67B0-4FA1-933C-DE5D1E941C8F}"/>
    <dgm:cxn modelId="{6DBE53CA-10ED-4005-9C7B-269F208CC588}" type="presOf" srcId="{8053456B-64B6-45AF-B42A-64AA17CDF46A}" destId="{83F1E035-3399-476A-B59E-527734B8C897}" srcOrd="1" destOrd="3" presId="urn:microsoft.com/office/officeart/2005/8/layout/hProcess6"/>
    <dgm:cxn modelId="{8359ED0A-8129-42AB-8A0C-DC9AD0B0AC9F}" srcId="{44E0B041-4374-4BA9-BA59-4915D782E78F}" destId="{8A344D31-E5FB-471B-9B0E-36EAA128075D}" srcOrd="1" destOrd="0" parTransId="{4DCD91BC-2E1D-4D48-A93C-1AAC85529811}" sibTransId="{19A754F3-E8FC-4EBF-9581-B2BB82E1ACF1}"/>
    <dgm:cxn modelId="{4ACB2817-8872-4F16-A6E4-057C8A98E94A}" type="presOf" srcId="{AA6F946E-F11E-48DD-9C1F-A7BCE126DB2A}" destId="{B769C42D-DB01-49B8-B190-DBC50E6F4B91}" srcOrd="0" destOrd="0" presId="urn:microsoft.com/office/officeart/2005/8/layout/hProcess6"/>
    <dgm:cxn modelId="{38609956-C053-494A-9AA3-AADCC986597D}" srcId="{AA6F946E-F11E-48DD-9C1F-A7BCE126DB2A}" destId="{8053456B-64B6-45AF-B42A-64AA17CDF46A}" srcOrd="3" destOrd="0" parTransId="{BE2CDD43-755C-43C1-B57B-9D2BE74E2CF8}" sibTransId="{700E7DB1-D561-434D-8A0F-59DB5DBA96DD}"/>
    <dgm:cxn modelId="{E4DBA64A-62B5-4B19-8C57-D11D33C94320}" type="presOf" srcId="{03C919D3-BC22-4D2B-BCB7-42512C27B57B}" destId="{9E4B9571-3560-4088-9846-5E9F7B11DEB2}" srcOrd="0" destOrd="2" presId="urn:microsoft.com/office/officeart/2005/8/layout/hProcess6"/>
    <dgm:cxn modelId="{87AF932C-920A-4EBA-93CD-EF731D859E8D}" type="presOf" srcId="{03C919D3-BC22-4D2B-BCB7-42512C27B57B}" destId="{83F1E035-3399-476A-B59E-527734B8C897}" srcOrd="1" destOrd="2" presId="urn:microsoft.com/office/officeart/2005/8/layout/hProcess6"/>
    <dgm:cxn modelId="{DE82149E-EA93-4D5F-A3B8-39336CAB8564}" type="presOf" srcId="{8A344D31-E5FB-471B-9B0E-36EAA128075D}" destId="{869261D7-634D-4BA4-AD0C-9E54936886CF}" srcOrd="0" destOrd="0" presId="urn:microsoft.com/office/officeart/2005/8/layout/hProcess6"/>
    <dgm:cxn modelId="{68DFECDD-E8BC-4FD8-B2AB-4ACD7BB823B6}" srcId="{AA6F946E-F11E-48DD-9C1F-A7BCE126DB2A}" destId="{FFAE8716-870F-4E97-84FD-7BBEB4803E26}" srcOrd="0" destOrd="0" parTransId="{29E01871-891F-4CD8-A964-3B09A54071BB}" sibTransId="{559885CA-0E61-42D3-ACAC-49FEF85B9E87}"/>
    <dgm:cxn modelId="{F1851294-B68C-48C6-ACF4-2A0CAC43A45E}" type="presOf" srcId="{44E0B041-4374-4BA9-BA59-4915D782E78F}" destId="{FE1CE84E-3864-4A0A-BA9B-50B7E69C10BB}" srcOrd="0" destOrd="0" presId="urn:microsoft.com/office/officeart/2005/8/layout/hProcess6"/>
    <dgm:cxn modelId="{38E4530E-3176-4280-8E71-451862C94D36}" type="presOf" srcId="{0995B8FF-C625-4561-8025-1F1338B18E01}" destId="{E413AD24-E6B6-46BC-B080-EBC0F634A0FC}" srcOrd="0" destOrd="0" presId="urn:microsoft.com/office/officeart/2005/8/layout/hProcess6"/>
    <dgm:cxn modelId="{5A9A53BC-CC6B-4453-8F76-356F10BF249D}" type="presOf" srcId="{0995B8FF-C625-4561-8025-1F1338B18E01}" destId="{DCFFE417-9FC0-4780-BEE8-21DD8FA28A6E}" srcOrd="1" destOrd="0" presId="urn:microsoft.com/office/officeart/2005/8/layout/hProcess6"/>
    <dgm:cxn modelId="{38C18F0C-4EF3-49A1-96DF-79F24A624EFD}" type="presOf" srcId="{FFAE8716-870F-4E97-84FD-7BBEB4803E26}" destId="{83F1E035-3399-476A-B59E-527734B8C897}" srcOrd="1" destOrd="0" presId="urn:microsoft.com/office/officeart/2005/8/layout/hProcess6"/>
    <dgm:cxn modelId="{F3E6C179-76C8-4435-96CF-424D26114475}" srcId="{AA6F946E-F11E-48DD-9C1F-A7BCE126DB2A}" destId="{BCA4F726-856A-4B68-9876-5C38C2F7C68F}" srcOrd="1" destOrd="0" parTransId="{808F35ED-5908-4382-BB95-34629CFE4EFA}" sibTransId="{6908A3B6-E4E0-4DB8-AA49-1A2A1938361D}"/>
    <dgm:cxn modelId="{72C2DA53-B6DC-41A5-A316-E1B5653ACA7E}" type="presOf" srcId="{BCA4F726-856A-4B68-9876-5C38C2F7C68F}" destId="{83F1E035-3399-476A-B59E-527734B8C897}" srcOrd="1" destOrd="1" presId="urn:microsoft.com/office/officeart/2005/8/layout/hProcess6"/>
    <dgm:cxn modelId="{52586518-98C2-47D6-9DF2-E3D7823FD5FE}" type="presOf" srcId="{8053456B-64B6-45AF-B42A-64AA17CDF46A}" destId="{9E4B9571-3560-4088-9846-5E9F7B11DEB2}" srcOrd="0" destOrd="3" presId="urn:microsoft.com/office/officeart/2005/8/layout/hProcess6"/>
    <dgm:cxn modelId="{BA9F0AA6-7D31-450B-93EE-72419374EB93}" type="presOf" srcId="{BCA4F726-856A-4B68-9876-5C38C2F7C68F}" destId="{9E4B9571-3560-4088-9846-5E9F7B11DEB2}" srcOrd="0" destOrd="1" presId="urn:microsoft.com/office/officeart/2005/8/layout/hProcess6"/>
    <dgm:cxn modelId="{A770416F-E655-4BFA-BFE3-487053D2CD10}" srcId="{44E0B041-4374-4BA9-BA59-4915D782E78F}" destId="{AA6F946E-F11E-48DD-9C1F-A7BCE126DB2A}" srcOrd="0" destOrd="0" parTransId="{66BA93E6-0DEE-4E05-B904-5ED3954AA499}" sibTransId="{8CC27A5E-26B9-406E-B7E9-B93942CFFBCE}"/>
    <dgm:cxn modelId="{43F8AFD7-B9D0-4943-9B47-A16B4EABBC9A}" srcId="{AA6F946E-F11E-48DD-9C1F-A7BCE126DB2A}" destId="{03C919D3-BC22-4D2B-BCB7-42512C27B57B}" srcOrd="2" destOrd="0" parTransId="{7044198D-535E-4756-9B7A-BBA1CEADEC27}" sibTransId="{2FF20DA0-7C2A-4C26-8131-D1C23DBA2EFE}"/>
    <dgm:cxn modelId="{5689C583-6211-4283-ABC3-3778B4CBF5D6}" type="presOf" srcId="{FFAE8716-870F-4E97-84FD-7BBEB4803E26}" destId="{9E4B9571-3560-4088-9846-5E9F7B11DEB2}" srcOrd="0" destOrd="0" presId="urn:microsoft.com/office/officeart/2005/8/layout/hProcess6"/>
    <dgm:cxn modelId="{2B546DFE-935F-46F1-8F6C-C975686084A6}" type="presParOf" srcId="{FE1CE84E-3864-4A0A-BA9B-50B7E69C10BB}" destId="{D6ED8092-8508-41B7-80C0-C3C6C6443E5A}" srcOrd="0" destOrd="0" presId="urn:microsoft.com/office/officeart/2005/8/layout/hProcess6"/>
    <dgm:cxn modelId="{AECF7816-B31D-4D48-AA97-D92A811D5422}" type="presParOf" srcId="{D6ED8092-8508-41B7-80C0-C3C6C6443E5A}" destId="{1251F306-AADD-4006-8AC9-E7B9EA185872}" srcOrd="0" destOrd="0" presId="urn:microsoft.com/office/officeart/2005/8/layout/hProcess6"/>
    <dgm:cxn modelId="{2A3C03AB-1C3A-490A-AF95-999BEF7355E4}" type="presParOf" srcId="{D6ED8092-8508-41B7-80C0-C3C6C6443E5A}" destId="{9E4B9571-3560-4088-9846-5E9F7B11DEB2}" srcOrd="1" destOrd="0" presId="urn:microsoft.com/office/officeart/2005/8/layout/hProcess6"/>
    <dgm:cxn modelId="{2557688C-731D-4332-A8BB-A32303D8FE23}" type="presParOf" srcId="{D6ED8092-8508-41B7-80C0-C3C6C6443E5A}" destId="{83F1E035-3399-476A-B59E-527734B8C897}" srcOrd="2" destOrd="0" presId="urn:microsoft.com/office/officeart/2005/8/layout/hProcess6"/>
    <dgm:cxn modelId="{D1F4958E-160D-4193-9F06-4B0E23CBC9C5}" type="presParOf" srcId="{D6ED8092-8508-41B7-80C0-C3C6C6443E5A}" destId="{B769C42D-DB01-49B8-B190-DBC50E6F4B91}" srcOrd="3" destOrd="0" presId="urn:microsoft.com/office/officeart/2005/8/layout/hProcess6"/>
    <dgm:cxn modelId="{4E883BDA-3054-44CA-92BE-EED175348B62}" type="presParOf" srcId="{FE1CE84E-3864-4A0A-BA9B-50B7E69C10BB}" destId="{D261EE08-02FC-4D82-BC3B-2A67E45F8883}" srcOrd="1" destOrd="0" presId="urn:microsoft.com/office/officeart/2005/8/layout/hProcess6"/>
    <dgm:cxn modelId="{ACEB821E-3137-476C-BC14-2B7EF9D448A1}" type="presParOf" srcId="{FE1CE84E-3864-4A0A-BA9B-50B7E69C10BB}" destId="{02796521-DD64-4CCE-83DA-2C861152C4DC}" srcOrd="2" destOrd="0" presId="urn:microsoft.com/office/officeart/2005/8/layout/hProcess6"/>
    <dgm:cxn modelId="{00B49303-CB15-476C-B26B-F495D2B973C7}" type="presParOf" srcId="{02796521-DD64-4CCE-83DA-2C861152C4DC}" destId="{669CF5C2-F08D-47C1-BFA6-5395498E6BE9}" srcOrd="0" destOrd="0" presId="urn:microsoft.com/office/officeart/2005/8/layout/hProcess6"/>
    <dgm:cxn modelId="{3755E5A8-471D-41E3-A011-67437729E306}" type="presParOf" srcId="{02796521-DD64-4CCE-83DA-2C861152C4DC}" destId="{E413AD24-E6B6-46BC-B080-EBC0F634A0FC}" srcOrd="1" destOrd="0" presId="urn:microsoft.com/office/officeart/2005/8/layout/hProcess6"/>
    <dgm:cxn modelId="{22605045-7251-4EF3-8A71-E732F0C40C91}" type="presParOf" srcId="{02796521-DD64-4CCE-83DA-2C861152C4DC}" destId="{DCFFE417-9FC0-4780-BEE8-21DD8FA28A6E}" srcOrd="2" destOrd="0" presId="urn:microsoft.com/office/officeart/2005/8/layout/hProcess6"/>
    <dgm:cxn modelId="{B3CEC6D9-4EC9-4CC8-8E2F-40E35A703FEB}" type="presParOf" srcId="{02796521-DD64-4CCE-83DA-2C861152C4DC}" destId="{869261D7-634D-4BA4-AD0C-9E54936886CF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149F31BE-C0D3-47F4-B2A8-1DBDCD7D1E7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A2D46C8-44C7-4FBC-8DC3-AD73071A49A4}">
      <dgm:prSet/>
      <dgm:spPr/>
      <dgm:t>
        <a:bodyPr/>
        <a:lstStyle/>
        <a:p>
          <a:pPr rtl="0"/>
          <a:r>
            <a:rPr lang="es-MX" smtClean="0"/>
            <a:t>Cuando el volumen del líquido extracelular aumenta más de un 30%-50% por encima de lo normal, casi todo el líquido adicional va a los espacios intersticiales y permanece poco en sangre. </a:t>
          </a:r>
          <a:endParaRPr lang="es-MX"/>
        </a:p>
      </dgm:t>
    </dgm:pt>
    <dgm:pt modelId="{D4980E33-7E33-4232-8F88-06FC7A60507D}" type="parTrans" cxnId="{F8DF4C3E-F4B1-4D41-845D-F391CBD44827}">
      <dgm:prSet/>
      <dgm:spPr/>
      <dgm:t>
        <a:bodyPr/>
        <a:lstStyle/>
        <a:p>
          <a:endParaRPr lang="es-MX"/>
        </a:p>
      </dgm:t>
    </dgm:pt>
    <dgm:pt modelId="{7E80DF70-E1CF-42A8-B41B-FC9745F0ABC3}" type="sibTrans" cxnId="{F8DF4C3E-F4B1-4D41-845D-F391CBD44827}">
      <dgm:prSet/>
      <dgm:spPr/>
      <dgm:t>
        <a:bodyPr/>
        <a:lstStyle/>
        <a:p>
          <a:endParaRPr lang="es-MX"/>
        </a:p>
      </dgm:t>
    </dgm:pt>
    <dgm:pt modelId="{EF076539-BEB2-46F4-B247-C6997DFB351C}">
      <dgm:prSet/>
      <dgm:spPr/>
      <dgm:t>
        <a:bodyPr/>
        <a:lstStyle/>
        <a:p>
          <a:pPr rtl="0"/>
          <a:r>
            <a:rPr lang="es-MX" dirty="0" smtClean="0"/>
            <a:t>El espacio intersticial puede actuar como reservorio para exceso de líquido aumentando a veces el volumen de 10 a 30 litros. (edema)</a:t>
          </a:r>
          <a:endParaRPr lang="es-MX" dirty="0"/>
        </a:p>
      </dgm:t>
    </dgm:pt>
    <dgm:pt modelId="{F58328A3-1E26-4D2E-9A69-F0089E4E23E7}" type="parTrans" cxnId="{88ABC63D-DECE-4159-8ACD-9CF7B2724430}">
      <dgm:prSet/>
      <dgm:spPr/>
      <dgm:t>
        <a:bodyPr/>
        <a:lstStyle/>
        <a:p>
          <a:endParaRPr lang="es-MX"/>
        </a:p>
      </dgm:t>
    </dgm:pt>
    <dgm:pt modelId="{2145A319-B7EC-4255-82C0-E0FC06FBCB36}" type="sibTrans" cxnId="{88ABC63D-DECE-4159-8ACD-9CF7B2724430}">
      <dgm:prSet/>
      <dgm:spPr/>
      <dgm:t>
        <a:bodyPr/>
        <a:lstStyle/>
        <a:p>
          <a:endParaRPr lang="es-MX"/>
        </a:p>
      </dgm:t>
    </dgm:pt>
    <dgm:pt modelId="{9DAF2852-A6DE-45D2-84E8-945BBD448E1C}" type="pres">
      <dgm:prSet presAssocID="{149F31BE-C0D3-47F4-B2A8-1DBDCD7D1E7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80D4236-FC1C-42ED-859C-D897488A502C}" type="pres">
      <dgm:prSet presAssocID="{8A2D46C8-44C7-4FBC-8DC3-AD73071A49A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AAC9306-D68E-45E5-9D04-0BBB008FAF0F}" type="pres">
      <dgm:prSet presAssocID="{7E80DF70-E1CF-42A8-B41B-FC9745F0ABC3}" presName="sibTrans" presStyleCnt="0"/>
      <dgm:spPr/>
    </dgm:pt>
    <dgm:pt modelId="{F9A750BE-C002-4A58-8EE3-14DF6827A523}" type="pres">
      <dgm:prSet presAssocID="{EF076539-BEB2-46F4-B247-C6997DFB351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8ABC63D-DECE-4159-8ACD-9CF7B2724430}" srcId="{149F31BE-C0D3-47F4-B2A8-1DBDCD7D1E72}" destId="{EF076539-BEB2-46F4-B247-C6997DFB351C}" srcOrd="1" destOrd="0" parTransId="{F58328A3-1E26-4D2E-9A69-F0089E4E23E7}" sibTransId="{2145A319-B7EC-4255-82C0-E0FC06FBCB36}"/>
    <dgm:cxn modelId="{952E8C2F-3DFD-48FD-BD75-7B33A4D24889}" type="presOf" srcId="{EF076539-BEB2-46F4-B247-C6997DFB351C}" destId="{F9A750BE-C002-4A58-8EE3-14DF6827A523}" srcOrd="0" destOrd="0" presId="urn:microsoft.com/office/officeart/2005/8/layout/hList6"/>
    <dgm:cxn modelId="{F8DF4C3E-F4B1-4D41-845D-F391CBD44827}" srcId="{149F31BE-C0D3-47F4-B2A8-1DBDCD7D1E72}" destId="{8A2D46C8-44C7-4FBC-8DC3-AD73071A49A4}" srcOrd="0" destOrd="0" parTransId="{D4980E33-7E33-4232-8F88-06FC7A60507D}" sibTransId="{7E80DF70-E1CF-42A8-B41B-FC9745F0ABC3}"/>
    <dgm:cxn modelId="{1A6AEB9B-2482-4AA7-A9EA-08A3182878FF}" type="presOf" srcId="{8A2D46C8-44C7-4FBC-8DC3-AD73071A49A4}" destId="{780D4236-FC1C-42ED-859C-D897488A502C}" srcOrd="0" destOrd="0" presId="urn:microsoft.com/office/officeart/2005/8/layout/hList6"/>
    <dgm:cxn modelId="{95E9D110-E517-499E-88A5-0F28DD70DC2A}" type="presOf" srcId="{149F31BE-C0D3-47F4-B2A8-1DBDCD7D1E72}" destId="{9DAF2852-A6DE-45D2-84E8-945BBD448E1C}" srcOrd="0" destOrd="0" presId="urn:microsoft.com/office/officeart/2005/8/layout/hList6"/>
    <dgm:cxn modelId="{E0AC2952-D59D-4104-B181-151740A7DE2D}" type="presParOf" srcId="{9DAF2852-A6DE-45D2-84E8-945BBD448E1C}" destId="{780D4236-FC1C-42ED-859C-D897488A502C}" srcOrd="0" destOrd="0" presId="urn:microsoft.com/office/officeart/2005/8/layout/hList6"/>
    <dgm:cxn modelId="{C737C516-5667-4737-B2B6-FD961CF374F2}" type="presParOf" srcId="{9DAF2852-A6DE-45D2-84E8-945BBD448E1C}" destId="{3AAC9306-D68E-45E5-9D04-0BBB008FAF0F}" srcOrd="1" destOrd="0" presId="urn:microsoft.com/office/officeart/2005/8/layout/hList6"/>
    <dgm:cxn modelId="{AAADC0F8-EE8A-4EC4-BE2E-DB1F1896AC8C}" type="presParOf" srcId="{9DAF2852-A6DE-45D2-84E8-945BBD448E1C}" destId="{F9A750BE-C002-4A58-8EE3-14DF6827A52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18F749D-926B-4D9E-84DE-C8CC9C83F7A5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1198E1C-2304-420A-BFDF-D2BA545BBACE}">
      <dgm:prSet custT="1"/>
      <dgm:spPr/>
      <dgm:t>
        <a:bodyPr/>
        <a:lstStyle/>
        <a:p>
          <a:pPr algn="ctr" rtl="0"/>
          <a:r>
            <a:rPr lang="es-MX" sz="20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LOS FACTORES NERVIOSOS Y HORMONALES AUMENTAN LA EFICACIA DEL CONTROL POR RETROALIMENTACIÓN RENAL-LÍQUIDA CORPORAL. </a:t>
          </a:r>
          <a:endParaRPr lang="es-MX" sz="20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046CF62-EFF0-466D-AD56-8F8EA71CB009}" type="parTrans" cxnId="{B7F1DA19-A209-4769-BA49-4266AF9E17F6}">
      <dgm:prSet/>
      <dgm:spPr/>
      <dgm:t>
        <a:bodyPr/>
        <a:lstStyle/>
        <a:p>
          <a:endParaRPr lang="es-MX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5CD8BC4-557A-4C3F-BDCC-0FA1702F537B}" type="sibTrans" cxnId="{B7F1DA19-A209-4769-BA49-4266AF9E17F6}">
      <dgm:prSet/>
      <dgm:spPr/>
      <dgm:t>
        <a:bodyPr/>
        <a:lstStyle/>
        <a:p>
          <a:endParaRPr lang="es-MX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464FE19-6634-4A30-890F-113E79895499}">
      <dgm:prSet custT="1"/>
      <dgm:spPr/>
      <dgm:t>
        <a:bodyPr/>
        <a:lstStyle/>
        <a:p>
          <a:pPr rtl="0"/>
          <a:r>
            <a:rPr lang="es-MX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Los factores nerviosos y hormonales influyen en el FG y la reabsorción tubular y, por tanto, en la excreción renal de sal y agua.  </a:t>
          </a:r>
        </a:p>
        <a:p>
          <a:pPr rtl="0"/>
          <a:r>
            <a:rPr lang="es-MX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Estos mecanismos se suman a la </a:t>
          </a:r>
          <a:r>
            <a:rPr lang="es-MX" sz="18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Natriuresis</a:t>
          </a:r>
          <a:r>
            <a:rPr lang="es-MX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por presión.</a:t>
          </a:r>
        </a:p>
      </dgm:t>
    </dgm:pt>
    <dgm:pt modelId="{312C48BF-7200-449E-91EF-660C20FCD8D1}" type="parTrans" cxnId="{FD4F486D-3376-43EA-BF95-2A81EE9803D2}">
      <dgm:prSet/>
      <dgm:spPr/>
      <dgm:t>
        <a:bodyPr/>
        <a:lstStyle/>
        <a:p>
          <a:endParaRPr lang="es-MX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90DB433-AFFE-4A3D-A941-4D715FE0989A}" type="sibTrans" cxnId="{FD4F486D-3376-43EA-BF95-2A81EE9803D2}">
      <dgm:prSet/>
      <dgm:spPr/>
      <dgm:t>
        <a:bodyPr/>
        <a:lstStyle/>
        <a:p>
          <a:endParaRPr lang="es-MX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DC99D8D-FCD3-44B0-B2F3-0774196E4D8E}" type="pres">
      <dgm:prSet presAssocID="{F18F749D-926B-4D9E-84DE-C8CC9C83F7A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s-MX"/>
        </a:p>
      </dgm:t>
    </dgm:pt>
    <dgm:pt modelId="{CC390406-36F1-4D1C-B6FE-3A7A7C0C0B72}" type="pres">
      <dgm:prSet presAssocID="{E1198E1C-2304-420A-BFDF-D2BA545BBACE}" presName="parenttextcomposite" presStyleCnt="0"/>
      <dgm:spPr/>
    </dgm:pt>
    <dgm:pt modelId="{6BBC6A05-34CE-4A44-A3A3-89A0C2A3ECA2}" type="pres">
      <dgm:prSet presAssocID="{E1198E1C-2304-420A-BFDF-D2BA545BBACE}" presName="parenttext" presStyleLbl="revTx" presStyleIdx="0" presStyleCnt="1" custLinFactNeighborX="1950" custLinFactNeighborY="-8341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014E5BD-0A75-49CA-A36A-4DFD70521D96}" type="pres">
      <dgm:prSet presAssocID="{E1198E1C-2304-420A-BFDF-D2BA545BBACE}" presName="composite" presStyleCnt="0"/>
      <dgm:spPr/>
    </dgm:pt>
    <dgm:pt modelId="{63FC3A60-4012-403D-B2C6-53513609D2F0}" type="pres">
      <dgm:prSet presAssocID="{E1198E1C-2304-420A-BFDF-D2BA545BBACE}" presName="chevron1" presStyleLbl="alignNode1" presStyleIdx="0" presStyleCnt="7" custScaleY="135584"/>
      <dgm:spPr/>
    </dgm:pt>
    <dgm:pt modelId="{361652F0-E6F4-4F4A-A6CB-83E5E23806DA}" type="pres">
      <dgm:prSet presAssocID="{E1198E1C-2304-420A-BFDF-D2BA545BBACE}" presName="chevron2" presStyleLbl="alignNode1" presStyleIdx="1" presStyleCnt="7" custScaleY="135584"/>
      <dgm:spPr/>
    </dgm:pt>
    <dgm:pt modelId="{705103DD-93C2-482A-B35A-E6C0BDA249F4}" type="pres">
      <dgm:prSet presAssocID="{E1198E1C-2304-420A-BFDF-D2BA545BBACE}" presName="chevron3" presStyleLbl="alignNode1" presStyleIdx="2" presStyleCnt="7" custScaleY="135584"/>
      <dgm:spPr/>
    </dgm:pt>
    <dgm:pt modelId="{A48802C7-7652-4939-B6E2-2A1D54C090CC}" type="pres">
      <dgm:prSet presAssocID="{E1198E1C-2304-420A-BFDF-D2BA545BBACE}" presName="chevron4" presStyleLbl="alignNode1" presStyleIdx="3" presStyleCnt="7" custScaleY="135584"/>
      <dgm:spPr/>
    </dgm:pt>
    <dgm:pt modelId="{137C32D8-2074-4089-8684-3B0B22C9A9B0}" type="pres">
      <dgm:prSet presAssocID="{E1198E1C-2304-420A-BFDF-D2BA545BBACE}" presName="chevron5" presStyleLbl="alignNode1" presStyleIdx="4" presStyleCnt="7" custScaleY="135584"/>
      <dgm:spPr/>
    </dgm:pt>
    <dgm:pt modelId="{443356AB-3396-4B70-BFB5-137A7AAE7555}" type="pres">
      <dgm:prSet presAssocID="{E1198E1C-2304-420A-BFDF-D2BA545BBACE}" presName="chevron6" presStyleLbl="alignNode1" presStyleIdx="5" presStyleCnt="7" custScaleY="135584"/>
      <dgm:spPr/>
    </dgm:pt>
    <dgm:pt modelId="{21735678-DDB0-47CB-8A25-107776E678A3}" type="pres">
      <dgm:prSet presAssocID="{E1198E1C-2304-420A-BFDF-D2BA545BBACE}" presName="chevron7" presStyleLbl="alignNode1" presStyleIdx="6" presStyleCnt="7" custScaleY="135584"/>
      <dgm:spPr/>
    </dgm:pt>
    <dgm:pt modelId="{BCA4A41A-5293-4704-96AD-60D1C8BEB217}" type="pres">
      <dgm:prSet presAssocID="{E1198E1C-2304-420A-BFDF-D2BA545BBACE}" presName="childtext" presStyleLbl="solidFgAcc1" presStyleIdx="0" presStyleCnt="1" custScaleX="92574" custScaleY="137532" custLinFactNeighborX="-1496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D4F486D-3376-43EA-BF95-2A81EE9803D2}" srcId="{E1198E1C-2304-420A-BFDF-D2BA545BBACE}" destId="{F464FE19-6634-4A30-890F-113E79895499}" srcOrd="0" destOrd="0" parTransId="{312C48BF-7200-449E-91EF-660C20FCD8D1}" sibTransId="{F90DB433-AFFE-4A3D-A941-4D715FE0989A}"/>
    <dgm:cxn modelId="{F45A8B22-5322-4F9C-B4B9-39BE031944A4}" type="presOf" srcId="{E1198E1C-2304-420A-BFDF-D2BA545BBACE}" destId="{6BBC6A05-34CE-4A44-A3A3-89A0C2A3ECA2}" srcOrd="0" destOrd="0" presId="urn:microsoft.com/office/officeart/2008/layout/VerticalAccentList"/>
    <dgm:cxn modelId="{5D37FBCC-1FDE-4E1F-B0EA-3647D203966E}" type="presOf" srcId="{F464FE19-6634-4A30-890F-113E79895499}" destId="{BCA4A41A-5293-4704-96AD-60D1C8BEB217}" srcOrd="0" destOrd="0" presId="urn:microsoft.com/office/officeart/2008/layout/VerticalAccentList"/>
    <dgm:cxn modelId="{49BCE013-6ACE-465D-AC88-71F4A54DE352}" type="presOf" srcId="{F18F749D-926B-4D9E-84DE-C8CC9C83F7A5}" destId="{EDC99D8D-FCD3-44B0-B2F3-0774196E4D8E}" srcOrd="0" destOrd="0" presId="urn:microsoft.com/office/officeart/2008/layout/VerticalAccentList"/>
    <dgm:cxn modelId="{B7F1DA19-A209-4769-BA49-4266AF9E17F6}" srcId="{F18F749D-926B-4D9E-84DE-C8CC9C83F7A5}" destId="{E1198E1C-2304-420A-BFDF-D2BA545BBACE}" srcOrd="0" destOrd="0" parTransId="{7046CF62-EFF0-466D-AD56-8F8EA71CB009}" sibTransId="{65CD8BC4-557A-4C3F-BDCC-0FA1702F537B}"/>
    <dgm:cxn modelId="{6C43BBC8-87A5-498C-9E50-8640DFA760F3}" type="presParOf" srcId="{EDC99D8D-FCD3-44B0-B2F3-0774196E4D8E}" destId="{CC390406-36F1-4D1C-B6FE-3A7A7C0C0B72}" srcOrd="0" destOrd="0" presId="urn:microsoft.com/office/officeart/2008/layout/VerticalAccentList"/>
    <dgm:cxn modelId="{A9A067A9-0F3E-4344-A2FD-1299EB806E7D}" type="presParOf" srcId="{CC390406-36F1-4D1C-B6FE-3A7A7C0C0B72}" destId="{6BBC6A05-34CE-4A44-A3A3-89A0C2A3ECA2}" srcOrd="0" destOrd="0" presId="urn:microsoft.com/office/officeart/2008/layout/VerticalAccentList"/>
    <dgm:cxn modelId="{0E4F477B-0DD2-45C8-BD83-28667E67A9B0}" type="presParOf" srcId="{EDC99D8D-FCD3-44B0-B2F3-0774196E4D8E}" destId="{6014E5BD-0A75-49CA-A36A-4DFD70521D96}" srcOrd="1" destOrd="0" presId="urn:microsoft.com/office/officeart/2008/layout/VerticalAccentList"/>
    <dgm:cxn modelId="{F47E3F75-2BE3-42EF-9167-D593852FD376}" type="presParOf" srcId="{6014E5BD-0A75-49CA-A36A-4DFD70521D96}" destId="{63FC3A60-4012-403D-B2C6-53513609D2F0}" srcOrd="0" destOrd="0" presId="urn:microsoft.com/office/officeart/2008/layout/VerticalAccentList"/>
    <dgm:cxn modelId="{174B950A-BD64-4E61-9004-DC8B2B1BC906}" type="presParOf" srcId="{6014E5BD-0A75-49CA-A36A-4DFD70521D96}" destId="{361652F0-E6F4-4F4A-A6CB-83E5E23806DA}" srcOrd="1" destOrd="0" presId="urn:microsoft.com/office/officeart/2008/layout/VerticalAccentList"/>
    <dgm:cxn modelId="{123C7291-C25A-4CC4-9D7D-E7917385A1A4}" type="presParOf" srcId="{6014E5BD-0A75-49CA-A36A-4DFD70521D96}" destId="{705103DD-93C2-482A-B35A-E6C0BDA249F4}" srcOrd="2" destOrd="0" presId="urn:microsoft.com/office/officeart/2008/layout/VerticalAccentList"/>
    <dgm:cxn modelId="{E9584E69-1BA4-4010-9509-5BF6319BB3E8}" type="presParOf" srcId="{6014E5BD-0A75-49CA-A36A-4DFD70521D96}" destId="{A48802C7-7652-4939-B6E2-2A1D54C090CC}" srcOrd="3" destOrd="0" presId="urn:microsoft.com/office/officeart/2008/layout/VerticalAccentList"/>
    <dgm:cxn modelId="{203B347A-3931-4967-AC02-EFCF711C260C}" type="presParOf" srcId="{6014E5BD-0A75-49CA-A36A-4DFD70521D96}" destId="{137C32D8-2074-4089-8684-3B0B22C9A9B0}" srcOrd="4" destOrd="0" presId="urn:microsoft.com/office/officeart/2008/layout/VerticalAccentList"/>
    <dgm:cxn modelId="{5FAEB90E-FAB8-4C67-A4EF-09167EE1193E}" type="presParOf" srcId="{6014E5BD-0A75-49CA-A36A-4DFD70521D96}" destId="{443356AB-3396-4B70-BFB5-137A7AAE7555}" srcOrd="5" destOrd="0" presId="urn:microsoft.com/office/officeart/2008/layout/VerticalAccentList"/>
    <dgm:cxn modelId="{045C2078-0E86-44DB-9752-270607391D79}" type="presParOf" srcId="{6014E5BD-0A75-49CA-A36A-4DFD70521D96}" destId="{21735678-DDB0-47CB-8A25-107776E678A3}" srcOrd="6" destOrd="0" presId="urn:microsoft.com/office/officeart/2008/layout/VerticalAccentList"/>
    <dgm:cxn modelId="{C0F8FD4C-31A6-43A8-AA4B-2BE3491B610D}" type="presParOf" srcId="{6014E5BD-0A75-49CA-A36A-4DFD70521D96}" destId="{BCA4A41A-5293-4704-96AD-60D1C8BEB217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B329F697-921F-4119-8BA4-13F25F0EFB90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A0D0717-E11C-4A7E-AE45-88AB9D3C23F4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La actividad simpática puede alterar la excreción renal de Na y agua, si como la regulación del volumen LEC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3EC17DDD-A9BA-4221-B52E-D6F320D73C0B}" type="parTrans" cxnId="{DB8A930E-18FE-40C7-B0CD-133450C74E3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10833810-FA13-4363-BEE6-7B106F4809BA}" type="sibTrans" cxnId="{DB8A930E-18FE-40C7-B0CD-133450C74E37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61EF3A91-4769-4657-9A0C-D332174F0277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La actividad simpática renal, reduce la excreción de Na y de agua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82DAF243-6730-4E54-87AE-E696A38E9094}" type="parTrans" cxnId="{EFE256E1-F268-4AC8-93E5-5CD217F9ACB8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B6FD23AC-D674-4245-9061-AD3E8023A240}" type="sibTrans" cxnId="{EFE256E1-F268-4AC8-93E5-5CD217F9ACB8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FAD73486-9736-4AF6-BC65-F749981C04EF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Constricción de arteriolas renales con reducción del FG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D6B17313-7BAF-4FEE-8D58-6718FE132C39}" type="parTrans" cxnId="{D8CEBB9B-D17E-473B-A831-3A49A2B6406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41C220BB-F214-47EB-BD02-7DCBB224C28E}" type="sibTrans" cxnId="{D8CEBB9B-D17E-473B-A831-3A49A2B64061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3A89A6AA-C806-41AB-BB1F-58CFA7AC912A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Aumento de la reabsorción tubular de sal y de agua 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F1261E61-6B6B-418D-89A1-BBAC3754A677}" type="parTrans" cxnId="{F901E6E2-60B9-401D-A8DF-F12A54904A89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42A0FFE7-084D-4C2F-ACFE-836771B0E823}" type="sibTrans" cxnId="{F901E6E2-60B9-401D-A8DF-F12A54904A89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5C253DF2-5783-4626-9F88-143174D8779F}">
      <dgm:prSet/>
      <dgm:spPr/>
      <dgm:t>
        <a:bodyPr/>
        <a:lstStyle/>
        <a:p>
          <a:pPr rtl="0"/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Estímulo de liberación de renina  y formación de </a:t>
          </a:r>
          <a:r>
            <a:rPr lang="es-MX" dirty="0" err="1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angiotensina</a:t>
          </a:r>
          <a:r>
            <a:rPr lang="es-MX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 II  y aldosterona que  aumentan  aún más la reabsorción tubular</a:t>
          </a:r>
          <a:endParaRPr lang="es-MX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BB769D08-9697-485E-8B3D-B18BE0B3F260}" type="parTrans" cxnId="{0AB36BF2-6E8E-462F-B4D1-3330CDFBC804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488074FE-FA74-49AB-A2F3-F305502BA54A}" type="sibTrans" cxnId="{0AB36BF2-6E8E-462F-B4D1-3330CDFBC804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EA958CCE-2A5A-4A6E-AD6E-1561ACCB6467}">
      <dgm:prSet/>
      <dgm:spPr/>
      <dgm:t>
        <a:bodyPr/>
        <a:lstStyle/>
        <a:p>
          <a:pPr rtl="0"/>
          <a:r>
            <a:rPr lang="es-MX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Se produce actividad del SNS  por menor estiramiento de los barorreceptores arteriales localizados en el seno carotideo y el cayado aórtico.</a:t>
          </a:r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38D8F945-AA2A-4270-A498-D395D0ACB7F6}" type="parTrans" cxnId="{5B81DD3C-AE4C-4FE7-92A8-18494DCDCA9E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AB090244-0478-41F9-A87A-74ECC1E9CFAF}" type="sibTrans" cxnId="{5B81DD3C-AE4C-4FE7-92A8-18494DCDCA9E}">
      <dgm:prSet/>
      <dgm:spPr/>
      <dgm:t>
        <a:bodyPr/>
        <a:lstStyle/>
        <a:p>
          <a:endParaRPr lang="es-MX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gm:t>
    </dgm:pt>
    <dgm:pt modelId="{B73DC0C3-40ED-44DB-9185-5FB4040FA377}" type="pres">
      <dgm:prSet presAssocID="{B329F697-921F-4119-8BA4-13F25F0EFB90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67282B61-0D0F-4AE3-AB45-31E5A77FCD60}" type="pres">
      <dgm:prSet presAssocID="{7A0D0717-E11C-4A7E-AE45-88AB9D3C23F4}" presName="chaos" presStyleCnt="0"/>
      <dgm:spPr/>
    </dgm:pt>
    <dgm:pt modelId="{D413CFD1-31E7-4756-B23D-F87608CFDB3B}" type="pres">
      <dgm:prSet presAssocID="{7A0D0717-E11C-4A7E-AE45-88AB9D3C23F4}" presName="parTx1" presStyleLbl="revTx" presStyleIdx="0" presStyleCnt="3"/>
      <dgm:spPr/>
      <dgm:t>
        <a:bodyPr/>
        <a:lstStyle/>
        <a:p>
          <a:endParaRPr lang="es-MX"/>
        </a:p>
      </dgm:t>
    </dgm:pt>
    <dgm:pt modelId="{FF17C347-3536-4CD4-9B6D-1D13C3D3C13E}" type="pres">
      <dgm:prSet presAssocID="{7A0D0717-E11C-4A7E-AE45-88AB9D3C23F4}" presName="c1" presStyleLbl="node1" presStyleIdx="0" presStyleCnt="19"/>
      <dgm:spPr/>
    </dgm:pt>
    <dgm:pt modelId="{3C8579BE-FC64-472A-840B-8B8D24C926B5}" type="pres">
      <dgm:prSet presAssocID="{7A0D0717-E11C-4A7E-AE45-88AB9D3C23F4}" presName="c2" presStyleLbl="node1" presStyleIdx="1" presStyleCnt="19"/>
      <dgm:spPr/>
    </dgm:pt>
    <dgm:pt modelId="{54F261C2-E8A6-497D-AB5C-0EA10C700A3C}" type="pres">
      <dgm:prSet presAssocID="{7A0D0717-E11C-4A7E-AE45-88AB9D3C23F4}" presName="c3" presStyleLbl="node1" presStyleIdx="2" presStyleCnt="19"/>
      <dgm:spPr/>
    </dgm:pt>
    <dgm:pt modelId="{06157340-8321-44DF-B5EF-3456CDF94E40}" type="pres">
      <dgm:prSet presAssocID="{7A0D0717-E11C-4A7E-AE45-88AB9D3C23F4}" presName="c4" presStyleLbl="node1" presStyleIdx="3" presStyleCnt="19"/>
      <dgm:spPr/>
    </dgm:pt>
    <dgm:pt modelId="{FE26F7AC-2E5B-48D8-8EA4-AA6DDDBC1442}" type="pres">
      <dgm:prSet presAssocID="{7A0D0717-E11C-4A7E-AE45-88AB9D3C23F4}" presName="c5" presStyleLbl="node1" presStyleIdx="4" presStyleCnt="19"/>
      <dgm:spPr/>
    </dgm:pt>
    <dgm:pt modelId="{77E0FA9F-1FC1-4046-B7F6-02F6E36B9AB1}" type="pres">
      <dgm:prSet presAssocID="{7A0D0717-E11C-4A7E-AE45-88AB9D3C23F4}" presName="c6" presStyleLbl="node1" presStyleIdx="5" presStyleCnt="19"/>
      <dgm:spPr/>
    </dgm:pt>
    <dgm:pt modelId="{EB69DD5B-FDF8-40BA-9E81-6985DD17310A}" type="pres">
      <dgm:prSet presAssocID="{7A0D0717-E11C-4A7E-AE45-88AB9D3C23F4}" presName="c7" presStyleLbl="node1" presStyleIdx="6" presStyleCnt="19"/>
      <dgm:spPr/>
    </dgm:pt>
    <dgm:pt modelId="{1F03BF46-3AA7-440A-B992-C61978729C67}" type="pres">
      <dgm:prSet presAssocID="{7A0D0717-E11C-4A7E-AE45-88AB9D3C23F4}" presName="c8" presStyleLbl="node1" presStyleIdx="7" presStyleCnt="19"/>
      <dgm:spPr/>
    </dgm:pt>
    <dgm:pt modelId="{9C7546BB-2903-4E88-9E4E-8D5F44FFDE03}" type="pres">
      <dgm:prSet presAssocID="{7A0D0717-E11C-4A7E-AE45-88AB9D3C23F4}" presName="c9" presStyleLbl="node1" presStyleIdx="8" presStyleCnt="19" custLinFactX="4424" custLinFactNeighborX="100000" custLinFactNeighborY="-45686"/>
      <dgm:spPr/>
    </dgm:pt>
    <dgm:pt modelId="{7A9F5DC5-8D33-45FD-ABE6-325802D12999}" type="pres">
      <dgm:prSet presAssocID="{7A0D0717-E11C-4A7E-AE45-88AB9D3C23F4}" presName="c10" presStyleLbl="node1" presStyleIdx="9" presStyleCnt="19"/>
      <dgm:spPr/>
    </dgm:pt>
    <dgm:pt modelId="{A93F5772-E753-4896-B9D1-EDBF79ACBB91}" type="pres">
      <dgm:prSet presAssocID="{7A0D0717-E11C-4A7E-AE45-88AB9D3C23F4}" presName="c11" presStyleLbl="node1" presStyleIdx="10" presStyleCnt="19"/>
      <dgm:spPr/>
    </dgm:pt>
    <dgm:pt modelId="{C7AA0EFE-85EF-4956-A3D0-41BD813C0210}" type="pres">
      <dgm:prSet presAssocID="{7A0D0717-E11C-4A7E-AE45-88AB9D3C23F4}" presName="c12" presStyleLbl="node1" presStyleIdx="11" presStyleCnt="19"/>
      <dgm:spPr/>
    </dgm:pt>
    <dgm:pt modelId="{817F61BC-5531-4F65-BDCE-C24EB096F448}" type="pres">
      <dgm:prSet presAssocID="{7A0D0717-E11C-4A7E-AE45-88AB9D3C23F4}" presName="c13" presStyleLbl="node1" presStyleIdx="12" presStyleCnt="19"/>
      <dgm:spPr/>
    </dgm:pt>
    <dgm:pt modelId="{E2D2BF57-B5A8-4F23-ABD4-AF5085DE99E0}" type="pres">
      <dgm:prSet presAssocID="{7A0D0717-E11C-4A7E-AE45-88AB9D3C23F4}" presName="c14" presStyleLbl="node1" presStyleIdx="13" presStyleCnt="19"/>
      <dgm:spPr/>
    </dgm:pt>
    <dgm:pt modelId="{17ACFAF8-FFD2-4486-BD7F-C0634FF956F3}" type="pres">
      <dgm:prSet presAssocID="{7A0D0717-E11C-4A7E-AE45-88AB9D3C23F4}" presName="c15" presStyleLbl="node1" presStyleIdx="14" presStyleCnt="19"/>
      <dgm:spPr/>
    </dgm:pt>
    <dgm:pt modelId="{3D83755F-7EBE-40EB-A924-F11F3D83F9D6}" type="pres">
      <dgm:prSet presAssocID="{7A0D0717-E11C-4A7E-AE45-88AB9D3C23F4}" presName="c16" presStyleLbl="node1" presStyleIdx="15" presStyleCnt="19"/>
      <dgm:spPr/>
    </dgm:pt>
    <dgm:pt modelId="{D7415072-15D9-4D74-9792-566059C7E7AA}" type="pres">
      <dgm:prSet presAssocID="{7A0D0717-E11C-4A7E-AE45-88AB9D3C23F4}" presName="c17" presStyleLbl="node1" presStyleIdx="16" presStyleCnt="19"/>
      <dgm:spPr/>
    </dgm:pt>
    <dgm:pt modelId="{C959818D-86CB-4514-AF09-99D064E04C12}" type="pres">
      <dgm:prSet presAssocID="{7A0D0717-E11C-4A7E-AE45-88AB9D3C23F4}" presName="c18" presStyleLbl="node1" presStyleIdx="17" presStyleCnt="19"/>
      <dgm:spPr/>
    </dgm:pt>
    <dgm:pt modelId="{42015351-7BD5-4317-AE0C-7124A57CE9F7}" type="pres">
      <dgm:prSet presAssocID="{10833810-FA13-4363-BEE6-7B106F4809BA}" presName="chevronComposite1" presStyleCnt="0"/>
      <dgm:spPr/>
    </dgm:pt>
    <dgm:pt modelId="{530DB4F4-B171-4A32-936B-4591EAB6B5F7}" type="pres">
      <dgm:prSet presAssocID="{10833810-FA13-4363-BEE6-7B106F4809BA}" presName="chevron1" presStyleLbl="sibTrans2D1" presStyleIdx="0" presStyleCnt="2"/>
      <dgm:spPr/>
    </dgm:pt>
    <dgm:pt modelId="{A208C0C5-DA62-4DAD-9073-9860363E2D3B}" type="pres">
      <dgm:prSet presAssocID="{10833810-FA13-4363-BEE6-7B106F4809BA}" presName="spChevron1" presStyleCnt="0"/>
      <dgm:spPr/>
    </dgm:pt>
    <dgm:pt modelId="{2A3F94A5-CD6A-4076-8235-74F8BD84B79F}" type="pres">
      <dgm:prSet presAssocID="{61EF3A91-4769-4657-9A0C-D332174F0277}" presName="middle" presStyleCnt="0"/>
      <dgm:spPr/>
    </dgm:pt>
    <dgm:pt modelId="{B6778BA1-3A14-4C4C-ADF3-6C0C8C1B8549}" type="pres">
      <dgm:prSet presAssocID="{61EF3A91-4769-4657-9A0C-D332174F0277}" presName="parTxMid" presStyleLbl="revTx" presStyleIdx="1" presStyleCnt="3"/>
      <dgm:spPr/>
      <dgm:t>
        <a:bodyPr/>
        <a:lstStyle/>
        <a:p>
          <a:endParaRPr lang="es-MX"/>
        </a:p>
      </dgm:t>
    </dgm:pt>
    <dgm:pt modelId="{8F877815-479F-475F-B6C7-09D9C7A06BC6}" type="pres">
      <dgm:prSet presAssocID="{61EF3A91-4769-4657-9A0C-D332174F0277}" presName="desTxMid" presStyleLbl="revTx" presStyleIdx="2" presStyleCnt="3" custLinFactNeighborX="-6222" custLinFactNeighborY="-3868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BE06D4C-0CDF-4A7A-97CD-6DBF1D06EC4F}" type="pres">
      <dgm:prSet presAssocID="{61EF3A91-4769-4657-9A0C-D332174F0277}" presName="spMid" presStyleCnt="0"/>
      <dgm:spPr/>
    </dgm:pt>
    <dgm:pt modelId="{858C7D7B-157B-4522-9E0F-DD31B42CBE3C}" type="pres">
      <dgm:prSet presAssocID="{B6FD23AC-D674-4245-9061-AD3E8023A240}" presName="chevronComposite1" presStyleCnt="0"/>
      <dgm:spPr/>
    </dgm:pt>
    <dgm:pt modelId="{A6C7ACFB-FD06-4381-B2CD-FCD066957971}" type="pres">
      <dgm:prSet presAssocID="{B6FD23AC-D674-4245-9061-AD3E8023A240}" presName="chevron1" presStyleLbl="sibTrans2D1" presStyleIdx="1" presStyleCnt="2"/>
      <dgm:spPr/>
    </dgm:pt>
    <dgm:pt modelId="{4E01C31C-9CF1-425C-B32A-97BAC1489707}" type="pres">
      <dgm:prSet presAssocID="{B6FD23AC-D674-4245-9061-AD3E8023A240}" presName="spChevron1" presStyleCnt="0"/>
      <dgm:spPr/>
    </dgm:pt>
    <dgm:pt modelId="{A659CD89-65DF-4067-8E61-C624661454CE}" type="pres">
      <dgm:prSet presAssocID="{EA958CCE-2A5A-4A6E-AD6E-1561ACCB6467}" presName="last" presStyleCnt="0"/>
      <dgm:spPr/>
    </dgm:pt>
    <dgm:pt modelId="{250DDC40-0377-4AD9-A4A0-55B98AADDE5D}" type="pres">
      <dgm:prSet presAssocID="{EA958CCE-2A5A-4A6E-AD6E-1561ACCB6467}" presName="circleTx" presStyleLbl="node1" presStyleIdx="18" presStyleCnt="19"/>
      <dgm:spPr/>
      <dgm:t>
        <a:bodyPr/>
        <a:lstStyle/>
        <a:p>
          <a:endParaRPr lang="es-MX"/>
        </a:p>
      </dgm:t>
    </dgm:pt>
    <dgm:pt modelId="{92B2563B-EA14-435E-A2C1-D17951E7F484}" type="pres">
      <dgm:prSet presAssocID="{EA958CCE-2A5A-4A6E-AD6E-1561ACCB6467}" presName="spN" presStyleCnt="0"/>
      <dgm:spPr/>
    </dgm:pt>
  </dgm:ptLst>
  <dgm:cxnLst>
    <dgm:cxn modelId="{99F56EB1-4190-4FC4-BEB8-BF6B07DA1EFB}" type="presOf" srcId="{3A89A6AA-C806-41AB-BB1F-58CFA7AC912A}" destId="{8F877815-479F-475F-B6C7-09D9C7A06BC6}" srcOrd="0" destOrd="1" presId="urn:microsoft.com/office/officeart/2009/3/layout/RandomtoResultProcess"/>
    <dgm:cxn modelId="{87B1D1FA-A759-438F-A3DB-CBCEF0627E29}" type="presOf" srcId="{7A0D0717-E11C-4A7E-AE45-88AB9D3C23F4}" destId="{D413CFD1-31E7-4756-B23D-F87608CFDB3B}" srcOrd="0" destOrd="0" presId="urn:microsoft.com/office/officeart/2009/3/layout/RandomtoResultProcess"/>
    <dgm:cxn modelId="{F6D3EC2E-8D8B-48DF-9207-6FBE59882439}" type="presOf" srcId="{61EF3A91-4769-4657-9A0C-D332174F0277}" destId="{B6778BA1-3A14-4C4C-ADF3-6C0C8C1B8549}" srcOrd="0" destOrd="0" presId="urn:microsoft.com/office/officeart/2009/3/layout/RandomtoResultProcess"/>
    <dgm:cxn modelId="{F901E6E2-60B9-401D-A8DF-F12A54904A89}" srcId="{61EF3A91-4769-4657-9A0C-D332174F0277}" destId="{3A89A6AA-C806-41AB-BB1F-58CFA7AC912A}" srcOrd="1" destOrd="0" parTransId="{F1261E61-6B6B-418D-89A1-BBAC3754A677}" sibTransId="{42A0FFE7-084D-4C2F-ACFE-836771B0E823}"/>
    <dgm:cxn modelId="{5B81DD3C-AE4C-4FE7-92A8-18494DCDCA9E}" srcId="{B329F697-921F-4119-8BA4-13F25F0EFB90}" destId="{EA958CCE-2A5A-4A6E-AD6E-1561ACCB6467}" srcOrd="2" destOrd="0" parTransId="{38D8F945-AA2A-4270-A498-D395D0ACB7F6}" sibTransId="{AB090244-0478-41F9-A87A-74ECC1E9CFAF}"/>
    <dgm:cxn modelId="{6E9F1D90-F65E-44B8-AC1E-BA76F18207B7}" type="presOf" srcId="{5C253DF2-5783-4626-9F88-143174D8779F}" destId="{8F877815-479F-475F-B6C7-09D9C7A06BC6}" srcOrd="0" destOrd="2" presId="urn:microsoft.com/office/officeart/2009/3/layout/RandomtoResultProcess"/>
    <dgm:cxn modelId="{DB8A930E-18FE-40C7-B0CD-133450C74E37}" srcId="{B329F697-921F-4119-8BA4-13F25F0EFB90}" destId="{7A0D0717-E11C-4A7E-AE45-88AB9D3C23F4}" srcOrd="0" destOrd="0" parTransId="{3EC17DDD-A9BA-4221-B52E-D6F320D73C0B}" sibTransId="{10833810-FA13-4363-BEE6-7B106F4809BA}"/>
    <dgm:cxn modelId="{D8CEBB9B-D17E-473B-A831-3A49A2B64061}" srcId="{61EF3A91-4769-4657-9A0C-D332174F0277}" destId="{FAD73486-9736-4AF6-BC65-F749981C04EF}" srcOrd="0" destOrd="0" parTransId="{D6B17313-7BAF-4FEE-8D58-6718FE132C39}" sibTransId="{41C220BB-F214-47EB-BD02-7DCBB224C28E}"/>
    <dgm:cxn modelId="{714D02B6-0D34-4CFB-8B4A-D2197CBB59ED}" type="presOf" srcId="{EA958CCE-2A5A-4A6E-AD6E-1561ACCB6467}" destId="{250DDC40-0377-4AD9-A4A0-55B98AADDE5D}" srcOrd="0" destOrd="0" presId="urn:microsoft.com/office/officeart/2009/3/layout/RandomtoResultProcess"/>
    <dgm:cxn modelId="{0AB36BF2-6E8E-462F-B4D1-3330CDFBC804}" srcId="{61EF3A91-4769-4657-9A0C-D332174F0277}" destId="{5C253DF2-5783-4626-9F88-143174D8779F}" srcOrd="2" destOrd="0" parTransId="{BB769D08-9697-485E-8B3D-B18BE0B3F260}" sibTransId="{488074FE-FA74-49AB-A2F3-F305502BA54A}"/>
    <dgm:cxn modelId="{A6839055-44C4-4BDC-8C14-2A7596F0C6CE}" type="presOf" srcId="{FAD73486-9736-4AF6-BC65-F749981C04EF}" destId="{8F877815-479F-475F-B6C7-09D9C7A06BC6}" srcOrd="0" destOrd="0" presId="urn:microsoft.com/office/officeart/2009/3/layout/RandomtoResultProcess"/>
    <dgm:cxn modelId="{EFF1F283-5D29-494B-B157-5C9394DFF5A2}" type="presOf" srcId="{B329F697-921F-4119-8BA4-13F25F0EFB90}" destId="{B73DC0C3-40ED-44DB-9185-5FB4040FA377}" srcOrd="0" destOrd="0" presId="urn:microsoft.com/office/officeart/2009/3/layout/RandomtoResultProcess"/>
    <dgm:cxn modelId="{EFE256E1-F268-4AC8-93E5-5CD217F9ACB8}" srcId="{B329F697-921F-4119-8BA4-13F25F0EFB90}" destId="{61EF3A91-4769-4657-9A0C-D332174F0277}" srcOrd="1" destOrd="0" parTransId="{82DAF243-6730-4E54-87AE-E696A38E9094}" sibTransId="{B6FD23AC-D674-4245-9061-AD3E8023A240}"/>
    <dgm:cxn modelId="{35BB6429-6559-4685-9FB2-315706B9E404}" type="presParOf" srcId="{B73DC0C3-40ED-44DB-9185-5FB4040FA377}" destId="{67282B61-0D0F-4AE3-AB45-31E5A77FCD60}" srcOrd="0" destOrd="0" presId="urn:microsoft.com/office/officeart/2009/3/layout/RandomtoResultProcess"/>
    <dgm:cxn modelId="{C116659E-1292-49CE-B54B-CB7B60E109BD}" type="presParOf" srcId="{67282B61-0D0F-4AE3-AB45-31E5A77FCD60}" destId="{D413CFD1-31E7-4756-B23D-F87608CFDB3B}" srcOrd="0" destOrd="0" presId="urn:microsoft.com/office/officeart/2009/3/layout/RandomtoResultProcess"/>
    <dgm:cxn modelId="{E73CF36D-B2E0-4FE7-BB03-40B327207B3F}" type="presParOf" srcId="{67282B61-0D0F-4AE3-AB45-31E5A77FCD60}" destId="{FF17C347-3536-4CD4-9B6D-1D13C3D3C13E}" srcOrd="1" destOrd="0" presId="urn:microsoft.com/office/officeart/2009/3/layout/RandomtoResultProcess"/>
    <dgm:cxn modelId="{E1D26D14-508D-4706-A10E-EBB46E309FF6}" type="presParOf" srcId="{67282B61-0D0F-4AE3-AB45-31E5A77FCD60}" destId="{3C8579BE-FC64-472A-840B-8B8D24C926B5}" srcOrd="2" destOrd="0" presId="urn:microsoft.com/office/officeart/2009/3/layout/RandomtoResultProcess"/>
    <dgm:cxn modelId="{70526F35-EC0D-43E1-B914-2CA7787DADC0}" type="presParOf" srcId="{67282B61-0D0F-4AE3-AB45-31E5A77FCD60}" destId="{54F261C2-E8A6-497D-AB5C-0EA10C700A3C}" srcOrd="3" destOrd="0" presId="urn:microsoft.com/office/officeart/2009/3/layout/RandomtoResultProcess"/>
    <dgm:cxn modelId="{46F3ABE6-FAB7-4D9F-97E6-36A8D22B4D35}" type="presParOf" srcId="{67282B61-0D0F-4AE3-AB45-31E5A77FCD60}" destId="{06157340-8321-44DF-B5EF-3456CDF94E40}" srcOrd="4" destOrd="0" presId="urn:microsoft.com/office/officeart/2009/3/layout/RandomtoResultProcess"/>
    <dgm:cxn modelId="{D3B57D41-AA15-4DFA-9280-937F49C81181}" type="presParOf" srcId="{67282B61-0D0F-4AE3-AB45-31E5A77FCD60}" destId="{FE26F7AC-2E5B-48D8-8EA4-AA6DDDBC1442}" srcOrd="5" destOrd="0" presId="urn:microsoft.com/office/officeart/2009/3/layout/RandomtoResultProcess"/>
    <dgm:cxn modelId="{7E6208D8-B87D-42BB-BC23-1A2E87D12766}" type="presParOf" srcId="{67282B61-0D0F-4AE3-AB45-31E5A77FCD60}" destId="{77E0FA9F-1FC1-4046-B7F6-02F6E36B9AB1}" srcOrd="6" destOrd="0" presId="urn:microsoft.com/office/officeart/2009/3/layout/RandomtoResultProcess"/>
    <dgm:cxn modelId="{C18CAAB4-5B28-48D6-BDE7-6E855A61FE03}" type="presParOf" srcId="{67282B61-0D0F-4AE3-AB45-31E5A77FCD60}" destId="{EB69DD5B-FDF8-40BA-9E81-6985DD17310A}" srcOrd="7" destOrd="0" presId="urn:microsoft.com/office/officeart/2009/3/layout/RandomtoResultProcess"/>
    <dgm:cxn modelId="{3E43F0CB-620A-4FD9-B04C-0719BDC6CA4F}" type="presParOf" srcId="{67282B61-0D0F-4AE3-AB45-31E5A77FCD60}" destId="{1F03BF46-3AA7-440A-B992-C61978729C67}" srcOrd="8" destOrd="0" presId="urn:microsoft.com/office/officeart/2009/3/layout/RandomtoResultProcess"/>
    <dgm:cxn modelId="{005C499A-1B5D-44CC-849C-AEA11940D7C5}" type="presParOf" srcId="{67282B61-0D0F-4AE3-AB45-31E5A77FCD60}" destId="{9C7546BB-2903-4E88-9E4E-8D5F44FFDE03}" srcOrd="9" destOrd="0" presId="urn:microsoft.com/office/officeart/2009/3/layout/RandomtoResultProcess"/>
    <dgm:cxn modelId="{D1AD3BF6-455C-41BD-99AB-3A9238BE6349}" type="presParOf" srcId="{67282B61-0D0F-4AE3-AB45-31E5A77FCD60}" destId="{7A9F5DC5-8D33-45FD-ABE6-325802D12999}" srcOrd="10" destOrd="0" presId="urn:microsoft.com/office/officeart/2009/3/layout/RandomtoResultProcess"/>
    <dgm:cxn modelId="{30D25307-4B3C-4C3E-85D6-43E397167116}" type="presParOf" srcId="{67282B61-0D0F-4AE3-AB45-31E5A77FCD60}" destId="{A93F5772-E753-4896-B9D1-EDBF79ACBB91}" srcOrd="11" destOrd="0" presId="urn:microsoft.com/office/officeart/2009/3/layout/RandomtoResultProcess"/>
    <dgm:cxn modelId="{D238EE17-3022-4AC6-9688-0AADBBFCF911}" type="presParOf" srcId="{67282B61-0D0F-4AE3-AB45-31E5A77FCD60}" destId="{C7AA0EFE-85EF-4956-A3D0-41BD813C0210}" srcOrd="12" destOrd="0" presId="urn:microsoft.com/office/officeart/2009/3/layout/RandomtoResultProcess"/>
    <dgm:cxn modelId="{8A637FD7-0B80-4D4C-9EE7-280C3DF212B4}" type="presParOf" srcId="{67282B61-0D0F-4AE3-AB45-31E5A77FCD60}" destId="{817F61BC-5531-4F65-BDCE-C24EB096F448}" srcOrd="13" destOrd="0" presId="urn:microsoft.com/office/officeart/2009/3/layout/RandomtoResultProcess"/>
    <dgm:cxn modelId="{BE456567-DC7C-4187-82DC-B19A88136341}" type="presParOf" srcId="{67282B61-0D0F-4AE3-AB45-31E5A77FCD60}" destId="{E2D2BF57-B5A8-4F23-ABD4-AF5085DE99E0}" srcOrd="14" destOrd="0" presId="urn:microsoft.com/office/officeart/2009/3/layout/RandomtoResultProcess"/>
    <dgm:cxn modelId="{92BF42DC-A065-4E4A-8E89-5B859FD041A8}" type="presParOf" srcId="{67282B61-0D0F-4AE3-AB45-31E5A77FCD60}" destId="{17ACFAF8-FFD2-4486-BD7F-C0634FF956F3}" srcOrd="15" destOrd="0" presId="urn:microsoft.com/office/officeart/2009/3/layout/RandomtoResultProcess"/>
    <dgm:cxn modelId="{FFFE7D36-6647-4F10-93E6-167C675EABD9}" type="presParOf" srcId="{67282B61-0D0F-4AE3-AB45-31E5A77FCD60}" destId="{3D83755F-7EBE-40EB-A924-F11F3D83F9D6}" srcOrd="16" destOrd="0" presId="urn:microsoft.com/office/officeart/2009/3/layout/RandomtoResultProcess"/>
    <dgm:cxn modelId="{52D0F16D-46CD-46AF-A8FD-4FA00D48E710}" type="presParOf" srcId="{67282B61-0D0F-4AE3-AB45-31E5A77FCD60}" destId="{D7415072-15D9-4D74-9792-566059C7E7AA}" srcOrd="17" destOrd="0" presId="urn:microsoft.com/office/officeart/2009/3/layout/RandomtoResultProcess"/>
    <dgm:cxn modelId="{DFFCB666-1D7A-4A37-90A9-E3EE3298C642}" type="presParOf" srcId="{67282B61-0D0F-4AE3-AB45-31E5A77FCD60}" destId="{C959818D-86CB-4514-AF09-99D064E04C12}" srcOrd="18" destOrd="0" presId="urn:microsoft.com/office/officeart/2009/3/layout/RandomtoResultProcess"/>
    <dgm:cxn modelId="{BA62BCC1-297A-40BB-9FCB-1D54494E2DE8}" type="presParOf" srcId="{B73DC0C3-40ED-44DB-9185-5FB4040FA377}" destId="{42015351-7BD5-4317-AE0C-7124A57CE9F7}" srcOrd="1" destOrd="0" presId="urn:microsoft.com/office/officeart/2009/3/layout/RandomtoResultProcess"/>
    <dgm:cxn modelId="{0A3F1710-18B5-40E2-A7D0-565D5DB6D89B}" type="presParOf" srcId="{42015351-7BD5-4317-AE0C-7124A57CE9F7}" destId="{530DB4F4-B171-4A32-936B-4591EAB6B5F7}" srcOrd="0" destOrd="0" presId="urn:microsoft.com/office/officeart/2009/3/layout/RandomtoResultProcess"/>
    <dgm:cxn modelId="{D664146D-9247-416B-B8A7-293A042624B0}" type="presParOf" srcId="{42015351-7BD5-4317-AE0C-7124A57CE9F7}" destId="{A208C0C5-DA62-4DAD-9073-9860363E2D3B}" srcOrd="1" destOrd="0" presId="urn:microsoft.com/office/officeart/2009/3/layout/RandomtoResultProcess"/>
    <dgm:cxn modelId="{76FF69E6-4C4B-45FE-A192-6DBA1F7419B6}" type="presParOf" srcId="{B73DC0C3-40ED-44DB-9185-5FB4040FA377}" destId="{2A3F94A5-CD6A-4076-8235-74F8BD84B79F}" srcOrd="2" destOrd="0" presId="urn:microsoft.com/office/officeart/2009/3/layout/RandomtoResultProcess"/>
    <dgm:cxn modelId="{1E91D40E-820B-4089-B8C9-D3BBE71BA4C0}" type="presParOf" srcId="{2A3F94A5-CD6A-4076-8235-74F8BD84B79F}" destId="{B6778BA1-3A14-4C4C-ADF3-6C0C8C1B8549}" srcOrd="0" destOrd="0" presId="urn:microsoft.com/office/officeart/2009/3/layout/RandomtoResultProcess"/>
    <dgm:cxn modelId="{E2513DFB-C563-4A35-A71D-713D1D249424}" type="presParOf" srcId="{2A3F94A5-CD6A-4076-8235-74F8BD84B79F}" destId="{8F877815-479F-475F-B6C7-09D9C7A06BC6}" srcOrd="1" destOrd="0" presId="urn:microsoft.com/office/officeart/2009/3/layout/RandomtoResultProcess"/>
    <dgm:cxn modelId="{469DAE3F-E474-4F3A-BC8A-D67A3F84654F}" type="presParOf" srcId="{2A3F94A5-CD6A-4076-8235-74F8BD84B79F}" destId="{9BE06D4C-0CDF-4A7A-97CD-6DBF1D06EC4F}" srcOrd="2" destOrd="0" presId="urn:microsoft.com/office/officeart/2009/3/layout/RandomtoResultProcess"/>
    <dgm:cxn modelId="{0D8151F8-41C1-449F-AE73-822F6A63DBD3}" type="presParOf" srcId="{B73DC0C3-40ED-44DB-9185-5FB4040FA377}" destId="{858C7D7B-157B-4522-9E0F-DD31B42CBE3C}" srcOrd="3" destOrd="0" presId="urn:microsoft.com/office/officeart/2009/3/layout/RandomtoResultProcess"/>
    <dgm:cxn modelId="{40E54C35-DEB1-428E-80B6-3047BF958F75}" type="presParOf" srcId="{858C7D7B-157B-4522-9E0F-DD31B42CBE3C}" destId="{A6C7ACFB-FD06-4381-B2CD-FCD066957971}" srcOrd="0" destOrd="0" presId="urn:microsoft.com/office/officeart/2009/3/layout/RandomtoResultProcess"/>
    <dgm:cxn modelId="{59FFAE85-E9CA-4E7E-B1EF-261182BA9C8A}" type="presParOf" srcId="{858C7D7B-157B-4522-9E0F-DD31B42CBE3C}" destId="{4E01C31C-9CF1-425C-B32A-97BAC1489707}" srcOrd="1" destOrd="0" presId="urn:microsoft.com/office/officeart/2009/3/layout/RandomtoResultProcess"/>
    <dgm:cxn modelId="{591C7A0B-F818-4AAC-81EA-824B72A7BD5E}" type="presParOf" srcId="{B73DC0C3-40ED-44DB-9185-5FB4040FA377}" destId="{A659CD89-65DF-4067-8E61-C624661454CE}" srcOrd="4" destOrd="0" presId="urn:microsoft.com/office/officeart/2009/3/layout/RandomtoResultProcess"/>
    <dgm:cxn modelId="{0C7CB0D9-EFD4-443E-AB4F-2F98E05ECB42}" type="presParOf" srcId="{A659CD89-65DF-4067-8E61-C624661454CE}" destId="{250DDC40-0377-4AD9-A4A0-55B98AADDE5D}" srcOrd="0" destOrd="0" presId="urn:microsoft.com/office/officeart/2009/3/layout/RandomtoResultProcess"/>
    <dgm:cxn modelId="{EF88411F-4D85-48C0-977E-D1EF28FE5873}" type="presParOf" srcId="{A659CD89-65DF-4067-8E61-C624661454CE}" destId="{92B2563B-EA14-435E-A2C1-D17951E7F484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FDA3DF-4943-4A4B-B49D-745EFEA0688E}" type="doc">
      <dgm:prSet loTypeId="urn:microsoft.com/office/officeart/2009/3/layout/PlusandMinus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s-MX"/>
        </a:p>
      </dgm:t>
    </dgm:pt>
    <dgm:pt modelId="{F5FBB066-7D20-465A-BC3D-D9320076BBDC}">
      <dgm:prSet/>
      <dgm:spPr/>
      <dgm:t>
        <a:bodyPr/>
        <a:lstStyle/>
        <a:p>
          <a:pPr rtl="0"/>
          <a:r>
            <a:rPr lang="es-MX" dirty="0" err="1" smtClean="0"/>
            <a:t>Hiperpotasemia</a:t>
          </a:r>
          <a:r>
            <a:rPr lang="es-MX" dirty="0" smtClean="0"/>
            <a:t>: Aumento en la concentración  plasmática de K.</a:t>
          </a:r>
          <a:endParaRPr lang="es-MX" dirty="0"/>
        </a:p>
      </dgm:t>
    </dgm:pt>
    <dgm:pt modelId="{A7531E55-3E4F-4B00-9E5C-0F6FE1F3C78E}" type="parTrans" cxnId="{EEEB06FE-3BE5-4C81-8555-809116632517}">
      <dgm:prSet/>
      <dgm:spPr/>
      <dgm:t>
        <a:bodyPr/>
        <a:lstStyle/>
        <a:p>
          <a:endParaRPr lang="es-MX"/>
        </a:p>
      </dgm:t>
    </dgm:pt>
    <dgm:pt modelId="{9731A16D-1995-480A-92B9-6E15EB48DB85}" type="sibTrans" cxnId="{EEEB06FE-3BE5-4C81-8555-809116632517}">
      <dgm:prSet/>
      <dgm:spPr/>
      <dgm:t>
        <a:bodyPr/>
        <a:lstStyle/>
        <a:p>
          <a:endParaRPr lang="es-MX"/>
        </a:p>
      </dgm:t>
    </dgm:pt>
    <dgm:pt modelId="{A1F275DA-9386-4466-B52F-6AC802A30236}">
      <dgm:prSet/>
      <dgm:spPr/>
      <dgm:t>
        <a:bodyPr/>
        <a:lstStyle/>
        <a:p>
          <a:pPr rtl="0"/>
          <a:r>
            <a:rPr lang="es-MX" smtClean="0"/>
            <a:t>Hipopotasemia: Disminución en la concentración plasmática de K. </a:t>
          </a:r>
          <a:endParaRPr lang="es-MX"/>
        </a:p>
      </dgm:t>
    </dgm:pt>
    <dgm:pt modelId="{E1AD6D6B-8C07-4BE2-A509-296F5BE6322D}" type="parTrans" cxnId="{2E5D2F83-5D1F-4A2F-BB29-092DCDB27124}">
      <dgm:prSet/>
      <dgm:spPr/>
      <dgm:t>
        <a:bodyPr/>
        <a:lstStyle/>
        <a:p>
          <a:endParaRPr lang="es-MX"/>
        </a:p>
      </dgm:t>
    </dgm:pt>
    <dgm:pt modelId="{1BAEBEEC-A3BF-4A58-A38E-BF17A8BB90C3}" type="sibTrans" cxnId="{2E5D2F83-5D1F-4A2F-BB29-092DCDB27124}">
      <dgm:prSet/>
      <dgm:spPr/>
      <dgm:t>
        <a:bodyPr/>
        <a:lstStyle/>
        <a:p>
          <a:endParaRPr lang="es-MX"/>
        </a:p>
      </dgm:t>
    </dgm:pt>
    <dgm:pt modelId="{05BC2473-38A3-42EA-B718-24FA7475DB87}" type="pres">
      <dgm:prSet presAssocID="{F4FDA3DF-4943-4A4B-B49D-745EFEA0688E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024C1F2-3078-478B-A3AF-C087BD203C74}" type="pres">
      <dgm:prSet presAssocID="{F4FDA3DF-4943-4A4B-B49D-745EFEA0688E}" presName="Background" presStyleLbl="bgImgPlace1" presStyleIdx="0" presStyleCnt="1"/>
      <dgm:spPr/>
    </dgm:pt>
    <dgm:pt modelId="{0B6D9C5E-3216-457F-883C-FE7F20AFA33C}" type="pres">
      <dgm:prSet presAssocID="{F4FDA3DF-4943-4A4B-B49D-745EFEA0688E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797B313-EDCE-45DD-92B3-EB4731346CE3}" type="pres">
      <dgm:prSet presAssocID="{F4FDA3DF-4943-4A4B-B49D-745EFEA0688E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EC1A720-8E75-4F4B-80F5-75C6099DB4E3}" type="pres">
      <dgm:prSet presAssocID="{F4FDA3DF-4943-4A4B-B49D-745EFEA0688E}" presName="Plus" presStyleLbl="alignNode1" presStyleIdx="0" presStyleCnt="2"/>
      <dgm:spPr/>
    </dgm:pt>
    <dgm:pt modelId="{04853C84-F99E-435E-8A1B-9D62648ADB68}" type="pres">
      <dgm:prSet presAssocID="{F4FDA3DF-4943-4A4B-B49D-745EFEA0688E}" presName="Minus" presStyleLbl="alignNode1" presStyleIdx="1" presStyleCnt="2"/>
      <dgm:spPr/>
    </dgm:pt>
    <dgm:pt modelId="{FC8FD294-CCE9-4C64-B54A-5F29A224463B}" type="pres">
      <dgm:prSet presAssocID="{F4FDA3DF-4943-4A4B-B49D-745EFEA0688E}" presName="Divider" presStyleLbl="parChTrans1D1" presStyleIdx="0" presStyleCnt="1"/>
      <dgm:spPr/>
    </dgm:pt>
  </dgm:ptLst>
  <dgm:cxnLst>
    <dgm:cxn modelId="{EEEB06FE-3BE5-4C81-8555-809116632517}" srcId="{F4FDA3DF-4943-4A4B-B49D-745EFEA0688E}" destId="{F5FBB066-7D20-465A-BC3D-D9320076BBDC}" srcOrd="0" destOrd="0" parTransId="{A7531E55-3E4F-4B00-9E5C-0F6FE1F3C78E}" sibTransId="{9731A16D-1995-480A-92B9-6E15EB48DB85}"/>
    <dgm:cxn modelId="{2E5D2F83-5D1F-4A2F-BB29-092DCDB27124}" srcId="{F4FDA3DF-4943-4A4B-B49D-745EFEA0688E}" destId="{A1F275DA-9386-4466-B52F-6AC802A30236}" srcOrd="1" destOrd="0" parTransId="{E1AD6D6B-8C07-4BE2-A509-296F5BE6322D}" sibTransId="{1BAEBEEC-A3BF-4A58-A38E-BF17A8BB90C3}"/>
    <dgm:cxn modelId="{ECE6EDED-5089-4869-B367-C5B307D4FCC0}" type="presOf" srcId="{F5FBB066-7D20-465A-BC3D-D9320076BBDC}" destId="{0B6D9C5E-3216-457F-883C-FE7F20AFA33C}" srcOrd="0" destOrd="0" presId="urn:microsoft.com/office/officeart/2009/3/layout/PlusandMinus"/>
    <dgm:cxn modelId="{4614888B-1BE9-4EEE-9432-24B61F25A4CD}" type="presOf" srcId="{A1F275DA-9386-4466-B52F-6AC802A30236}" destId="{1797B313-EDCE-45DD-92B3-EB4731346CE3}" srcOrd="0" destOrd="0" presId="urn:microsoft.com/office/officeart/2009/3/layout/PlusandMinus"/>
    <dgm:cxn modelId="{53CE840E-0D80-404C-97A7-C378B3445028}" type="presOf" srcId="{F4FDA3DF-4943-4A4B-B49D-745EFEA0688E}" destId="{05BC2473-38A3-42EA-B718-24FA7475DB87}" srcOrd="0" destOrd="0" presId="urn:microsoft.com/office/officeart/2009/3/layout/PlusandMinus"/>
    <dgm:cxn modelId="{049658B0-BE78-4E35-9263-AD7F1E62F652}" type="presParOf" srcId="{05BC2473-38A3-42EA-B718-24FA7475DB87}" destId="{9024C1F2-3078-478B-A3AF-C087BD203C74}" srcOrd="0" destOrd="0" presId="urn:microsoft.com/office/officeart/2009/3/layout/PlusandMinus"/>
    <dgm:cxn modelId="{1D1114D2-A4C7-4D34-8A8B-39680FF5B7F3}" type="presParOf" srcId="{05BC2473-38A3-42EA-B718-24FA7475DB87}" destId="{0B6D9C5E-3216-457F-883C-FE7F20AFA33C}" srcOrd="1" destOrd="0" presId="urn:microsoft.com/office/officeart/2009/3/layout/PlusandMinus"/>
    <dgm:cxn modelId="{CBACA829-AB1D-4CBC-8481-0A9627CAD889}" type="presParOf" srcId="{05BC2473-38A3-42EA-B718-24FA7475DB87}" destId="{1797B313-EDCE-45DD-92B3-EB4731346CE3}" srcOrd="2" destOrd="0" presId="urn:microsoft.com/office/officeart/2009/3/layout/PlusandMinus"/>
    <dgm:cxn modelId="{97ABBB09-C20B-434D-8711-959096EBF677}" type="presParOf" srcId="{05BC2473-38A3-42EA-B718-24FA7475DB87}" destId="{FEC1A720-8E75-4F4B-80F5-75C6099DB4E3}" srcOrd="3" destOrd="0" presId="urn:microsoft.com/office/officeart/2009/3/layout/PlusandMinus"/>
    <dgm:cxn modelId="{FA5C079A-4D36-47F5-AABE-F9DBBBEF3551}" type="presParOf" srcId="{05BC2473-38A3-42EA-B718-24FA7475DB87}" destId="{04853C84-F99E-435E-8A1B-9D62648ADB68}" srcOrd="4" destOrd="0" presId="urn:microsoft.com/office/officeart/2009/3/layout/PlusandMinus"/>
    <dgm:cxn modelId="{52FC40A6-688E-4C65-BFA5-726ED31179FC}" type="presParOf" srcId="{05BC2473-38A3-42EA-B718-24FA7475DB87}" destId="{FC8FD294-CCE9-4C64-B54A-5F29A224463B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614C862A-8A00-4E7A-9049-DF875E753028}" type="doc">
      <dgm:prSet loTypeId="urn:microsoft.com/office/officeart/2009/3/layout/Phased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B2F0630D-D174-4A32-9C33-A7AADF9AD169}">
      <dgm:prSet/>
      <dgm:spPr/>
      <dgm:t>
        <a:bodyPr/>
        <a:lstStyle/>
        <a:p>
          <a:pPr rtl="0"/>
          <a:r>
            <a:rPr lang="es-MX" smtClean="0"/>
            <a:t>Función de angiotensina II en el control de la excreción renal.</a:t>
          </a:r>
          <a:endParaRPr lang="es-MX"/>
        </a:p>
      </dgm:t>
    </dgm:pt>
    <dgm:pt modelId="{C8BC59E9-DA77-41B6-9A90-3118859EC573}" type="parTrans" cxnId="{89D3A9F4-AFEB-437B-88E1-545659DE21E1}">
      <dgm:prSet/>
      <dgm:spPr/>
      <dgm:t>
        <a:bodyPr/>
        <a:lstStyle/>
        <a:p>
          <a:endParaRPr lang="es-MX"/>
        </a:p>
      </dgm:t>
    </dgm:pt>
    <dgm:pt modelId="{58F64A67-3F53-47A3-AA54-75926A95280D}" type="sibTrans" cxnId="{89D3A9F4-AFEB-437B-88E1-545659DE21E1}">
      <dgm:prSet/>
      <dgm:spPr/>
      <dgm:t>
        <a:bodyPr/>
        <a:lstStyle/>
        <a:p>
          <a:endParaRPr lang="es-MX"/>
        </a:p>
      </dgm:t>
    </dgm:pt>
    <dgm:pt modelId="{10BF099F-B4B0-4EC3-84F6-328B168DAEDB}">
      <dgm:prSet/>
      <dgm:spPr/>
      <dgm:t>
        <a:bodyPr/>
        <a:lstStyle/>
        <a:p>
          <a:pPr rtl="0"/>
          <a:r>
            <a:rPr lang="es-MX" dirty="0" smtClean="0"/>
            <a:t>Angiotensina II controlador de la excreción de </a:t>
          </a:r>
          <a:r>
            <a:rPr lang="es-MX" dirty="0" err="1" smtClean="0"/>
            <a:t>Na</a:t>
          </a:r>
          <a:r>
            <a:rPr lang="es-MX" dirty="0" smtClean="0"/>
            <a:t> y contribuye al equilibrio </a:t>
          </a:r>
          <a:r>
            <a:rPr lang="es-MX" dirty="0" err="1" smtClean="0"/>
            <a:t>Na</a:t>
          </a:r>
          <a:r>
            <a:rPr lang="es-MX" dirty="0" smtClean="0"/>
            <a:t> y líquido. + </a:t>
          </a:r>
          <a:r>
            <a:rPr lang="es-MX" dirty="0" err="1" smtClean="0"/>
            <a:t>Na</a:t>
          </a:r>
          <a:r>
            <a:rPr lang="es-MX" dirty="0" smtClean="0"/>
            <a:t> à - Renina = Angiotensina II, esta reduce la  reabsorción tubular de </a:t>
          </a:r>
          <a:r>
            <a:rPr lang="es-MX" dirty="0" err="1" smtClean="0"/>
            <a:t>Na</a:t>
          </a:r>
          <a:r>
            <a:rPr lang="es-MX" dirty="0" smtClean="0"/>
            <a:t>  y de agua, lo que aumenta  el volumen de líquido extracelular.</a:t>
          </a:r>
          <a:endParaRPr lang="es-MX" dirty="0"/>
        </a:p>
      </dgm:t>
    </dgm:pt>
    <dgm:pt modelId="{E3D94AC9-F0CE-4183-87EE-0DE8D8435134}" type="parTrans" cxnId="{7671D7FF-3CED-41FC-A931-E441B965494E}">
      <dgm:prSet/>
      <dgm:spPr/>
      <dgm:t>
        <a:bodyPr/>
        <a:lstStyle/>
        <a:p>
          <a:endParaRPr lang="es-MX"/>
        </a:p>
      </dgm:t>
    </dgm:pt>
    <dgm:pt modelId="{7746C0AC-6A22-4743-B41B-A02DE0A07F97}" type="sibTrans" cxnId="{7671D7FF-3CED-41FC-A931-E441B965494E}">
      <dgm:prSet/>
      <dgm:spPr/>
      <dgm:t>
        <a:bodyPr/>
        <a:lstStyle/>
        <a:p>
          <a:endParaRPr lang="es-MX"/>
        </a:p>
      </dgm:t>
    </dgm:pt>
    <dgm:pt modelId="{CC9FBA1B-9191-4725-B531-33FD5901A3C0}">
      <dgm:prSet/>
      <dgm:spPr/>
      <dgm:t>
        <a:bodyPr/>
        <a:lstStyle/>
        <a:p>
          <a:pPr rtl="0"/>
          <a:r>
            <a:rPr lang="es-MX" dirty="0" smtClean="0"/>
            <a:t>Durante la secreción elevada y mantenida de aldosterona, los riñones se escapan de la retención de </a:t>
          </a:r>
          <a:r>
            <a:rPr lang="es-MX" dirty="0" err="1" smtClean="0"/>
            <a:t>Na</a:t>
          </a:r>
          <a:r>
            <a:rPr lang="es-MX" dirty="0" smtClean="0"/>
            <a:t> a medida que la presión</a:t>
          </a:r>
          <a:endParaRPr lang="es-MX" dirty="0"/>
        </a:p>
      </dgm:t>
    </dgm:pt>
    <dgm:pt modelId="{C5D3C176-E1FC-4711-9731-DDC591C1949C}" type="parTrans" cxnId="{DA0EC769-EFF5-436B-AA73-80688050BCE1}">
      <dgm:prSet/>
      <dgm:spPr/>
      <dgm:t>
        <a:bodyPr/>
        <a:lstStyle/>
        <a:p>
          <a:endParaRPr lang="es-MX"/>
        </a:p>
      </dgm:t>
    </dgm:pt>
    <dgm:pt modelId="{EC5D299E-B705-438A-9AD0-F9E74CABBD1F}" type="sibTrans" cxnId="{DA0EC769-EFF5-436B-AA73-80688050BCE1}">
      <dgm:prSet/>
      <dgm:spPr/>
      <dgm:t>
        <a:bodyPr/>
        <a:lstStyle/>
        <a:p>
          <a:endParaRPr lang="es-MX"/>
        </a:p>
      </dgm:t>
    </dgm:pt>
    <dgm:pt modelId="{63E0C76A-583E-4339-8309-8B80FA2BE7A2}">
      <dgm:prSet/>
      <dgm:spPr/>
      <dgm:t>
        <a:bodyPr/>
        <a:lstStyle/>
        <a:p>
          <a:pPr rtl="0"/>
          <a:r>
            <a:rPr lang="es-MX" smtClean="0"/>
            <a:t>La infusión excesiva de aldosterona o una formación de ella, como ocurre en los pacientes con tumores en glándulas suprarrenales ( Síndrome de Conn).</a:t>
          </a:r>
          <a:endParaRPr lang="es-MX"/>
        </a:p>
      </dgm:t>
    </dgm:pt>
    <dgm:pt modelId="{5202BC9D-54F0-4F66-8765-A1050674B69E}" type="parTrans" cxnId="{13BDF02D-E1D8-4C3C-BB9C-0AD3E09A648E}">
      <dgm:prSet/>
      <dgm:spPr/>
      <dgm:t>
        <a:bodyPr/>
        <a:lstStyle/>
        <a:p>
          <a:endParaRPr lang="es-MX"/>
        </a:p>
      </dgm:t>
    </dgm:pt>
    <dgm:pt modelId="{FE6D16D4-E874-4B74-82FB-94E29218DA87}" type="sibTrans" cxnId="{13BDF02D-E1D8-4C3C-BB9C-0AD3E09A648E}">
      <dgm:prSet/>
      <dgm:spPr/>
      <dgm:t>
        <a:bodyPr/>
        <a:lstStyle/>
        <a:p>
          <a:endParaRPr lang="es-MX"/>
        </a:p>
      </dgm:t>
    </dgm:pt>
    <dgm:pt modelId="{2637B265-0B0B-4238-8486-C5AFB6E98722}">
      <dgm:prSet/>
      <dgm:spPr/>
      <dgm:t>
        <a:bodyPr/>
        <a:lstStyle/>
        <a:p>
          <a:pPr rtl="0"/>
          <a:r>
            <a:rPr lang="es-MX" smtClean="0"/>
            <a:t>Tras 1 a 3 días de retención de Na y agua, el volumen del líquido extracelular aumenta alrededor de un 10%-15% y se produce crecimiento de presión arterial.</a:t>
          </a:r>
          <a:endParaRPr lang="es-MX"/>
        </a:p>
      </dgm:t>
    </dgm:pt>
    <dgm:pt modelId="{8685E0D3-6A44-402D-BE82-867058A38703}" type="parTrans" cxnId="{190A8573-E1DA-478E-A051-9728AA2264D2}">
      <dgm:prSet/>
      <dgm:spPr/>
      <dgm:t>
        <a:bodyPr/>
        <a:lstStyle/>
        <a:p>
          <a:endParaRPr lang="es-MX"/>
        </a:p>
      </dgm:t>
    </dgm:pt>
    <dgm:pt modelId="{5166E03A-C321-4B6D-B235-57752D70B708}" type="sibTrans" cxnId="{190A8573-E1DA-478E-A051-9728AA2264D2}">
      <dgm:prSet/>
      <dgm:spPr/>
      <dgm:t>
        <a:bodyPr/>
        <a:lstStyle/>
        <a:p>
          <a:endParaRPr lang="es-MX"/>
        </a:p>
      </dgm:t>
    </dgm:pt>
    <dgm:pt modelId="{174F1262-ED45-4EBE-A05D-A35550337BBB}" type="pres">
      <dgm:prSet presAssocID="{614C862A-8A00-4E7A-9049-DF875E753028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DBEF4A0B-5967-428C-BB57-4D5CF3747A85}" type="pres">
      <dgm:prSet presAssocID="{614C862A-8A00-4E7A-9049-DF875E753028}" presName="arc1" presStyleLbl="node1" presStyleIdx="0" presStyleCnt="2"/>
      <dgm:spPr/>
    </dgm:pt>
    <dgm:pt modelId="{EC8E7B0D-21EE-4CDB-AC0D-500127DC0487}" type="pres">
      <dgm:prSet presAssocID="{614C862A-8A00-4E7A-9049-DF875E753028}" presName="arc3" presStyleLbl="node1" presStyleIdx="1" presStyleCnt="2"/>
      <dgm:spPr/>
    </dgm:pt>
    <dgm:pt modelId="{F88EDE8D-B980-47B0-A16E-688F35A4764C}" type="pres">
      <dgm:prSet presAssocID="{614C862A-8A00-4E7A-9049-DF875E753028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4DDF664-183B-47CF-A357-7EACD7533D49}" type="pres">
      <dgm:prSet presAssocID="{614C862A-8A00-4E7A-9049-DF875E753028}" presName="middleComposite" presStyleCnt="0"/>
      <dgm:spPr/>
    </dgm:pt>
    <dgm:pt modelId="{ECFCE89B-61FA-450D-B1E4-D31AD67445F4}" type="pres">
      <dgm:prSet presAssocID="{2637B265-0B0B-4238-8486-C5AFB6E98722}" presName="circ1" presStyleLbl="vennNode1" presStyleIdx="0" presStyleCnt="6"/>
      <dgm:spPr/>
      <dgm:t>
        <a:bodyPr/>
        <a:lstStyle/>
        <a:p>
          <a:endParaRPr lang="es-MX"/>
        </a:p>
      </dgm:t>
    </dgm:pt>
    <dgm:pt modelId="{D121D6B3-7F57-46E1-A07F-4C03B0E88E43}" type="pres">
      <dgm:prSet presAssocID="{2637B265-0B0B-4238-8486-C5AFB6E98722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62C5BD06-9750-428A-A24E-4E7D43E19C27}" type="pres">
      <dgm:prSet presAssocID="{614C862A-8A00-4E7A-9049-DF875E753028}" presName="leftComposite" presStyleCnt="0"/>
      <dgm:spPr/>
    </dgm:pt>
    <dgm:pt modelId="{8C88A27C-D7A5-4E2F-8E2B-21A2721405C1}" type="pres">
      <dgm:prSet presAssocID="{10BF099F-B4B0-4EC3-84F6-328B168DAEDB}" presName="childText1_1" presStyleLbl="vennNode1" presStyleIdx="1" presStyleCnt="6" custScaleX="155921" custScaleY="154755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98373AA7-740F-4238-AD89-F740A9B43B05}" type="pres">
      <dgm:prSet presAssocID="{10BF099F-B4B0-4EC3-84F6-328B168DAEDB}" presName="ellipse1" presStyleLbl="vennNode1" presStyleIdx="2" presStyleCnt="6"/>
      <dgm:spPr/>
    </dgm:pt>
    <dgm:pt modelId="{DB6B8B1B-C9F5-4E50-9DF9-E044551DA13C}" type="pres">
      <dgm:prSet presAssocID="{10BF099F-B4B0-4EC3-84F6-328B168DAEDB}" presName="ellipse2" presStyleLbl="vennNode1" presStyleIdx="3" presStyleCnt="6"/>
      <dgm:spPr/>
    </dgm:pt>
    <dgm:pt modelId="{D0096456-F9EC-41F9-90E1-CC7D62F6CBC3}" type="pres">
      <dgm:prSet presAssocID="{CC9FBA1B-9191-4725-B531-33FD5901A3C0}" presName="childText1_2" presStyleLbl="vennNode1" presStyleIdx="4" presStyleCnt="6" custScaleX="122117" custScaleY="126596" custLinFactNeighborY="4505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  <dgm:pt modelId="{011BEA81-7CD4-483C-98CC-8B8B776AD80E}" type="pres">
      <dgm:prSet presAssocID="{CC9FBA1B-9191-4725-B531-33FD5901A3C0}" presName="ellipse3" presStyleLbl="vennNode1" presStyleIdx="5" presStyleCnt="6"/>
      <dgm:spPr/>
    </dgm:pt>
    <dgm:pt modelId="{4863F6CE-C4EB-47C2-89A4-49E8D48E80CF}" type="pres">
      <dgm:prSet presAssocID="{614C862A-8A00-4E7A-9049-DF875E753028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27DD0E2C-821D-4F09-BFA6-EB142B947C98}" type="presOf" srcId="{10BF099F-B4B0-4EC3-84F6-328B168DAEDB}" destId="{8C88A27C-D7A5-4E2F-8E2B-21A2721405C1}" srcOrd="0" destOrd="0" presId="urn:microsoft.com/office/officeart/2009/3/layout/PhasedProcess"/>
    <dgm:cxn modelId="{89D3A9F4-AFEB-437B-88E1-545659DE21E1}" srcId="{614C862A-8A00-4E7A-9049-DF875E753028}" destId="{B2F0630D-D174-4A32-9C33-A7AADF9AD169}" srcOrd="0" destOrd="0" parTransId="{C8BC59E9-DA77-41B6-9A90-3118859EC573}" sibTransId="{58F64A67-3F53-47A3-AA54-75926A95280D}"/>
    <dgm:cxn modelId="{16568299-0ADC-40E3-92A4-58510BAD3D94}" type="presOf" srcId="{63E0C76A-583E-4339-8309-8B80FA2BE7A2}" destId="{F88EDE8D-B980-47B0-A16E-688F35A4764C}" srcOrd="0" destOrd="0" presId="urn:microsoft.com/office/officeart/2009/3/layout/PhasedProcess"/>
    <dgm:cxn modelId="{33DAB26D-4E19-4A73-94A3-C92704B3248C}" type="presOf" srcId="{B2F0630D-D174-4A32-9C33-A7AADF9AD169}" destId="{4863F6CE-C4EB-47C2-89A4-49E8D48E80CF}" srcOrd="0" destOrd="0" presId="urn:microsoft.com/office/officeart/2009/3/layout/PhasedProcess"/>
    <dgm:cxn modelId="{3CDED3EE-A72E-4866-AA0F-A204ED0F14C9}" type="presOf" srcId="{614C862A-8A00-4E7A-9049-DF875E753028}" destId="{174F1262-ED45-4EBE-A05D-A35550337BBB}" srcOrd="0" destOrd="0" presId="urn:microsoft.com/office/officeart/2009/3/layout/PhasedProcess"/>
    <dgm:cxn modelId="{7D5522F8-B9AE-4961-981A-5AFF9852B630}" type="presOf" srcId="{CC9FBA1B-9191-4725-B531-33FD5901A3C0}" destId="{D0096456-F9EC-41F9-90E1-CC7D62F6CBC3}" srcOrd="0" destOrd="0" presId="urn:microsoft.com/office/officeart/2009/3/layout/PhasedProcess"/>
    <dgm:cxn modelId="{13BDF02D-E1D8-4C3C-BB9C-0AD3E09A648E}" srcId="{614C862A-8A00-4E7A-9049-DF875E753028}" destId="{63E0C76A-583E-4339-8309-8B80FA2BE7A2}" srcOrd="1" destOrd="0" parTransId="{5202BC9D-54F0-4F66-8765-A1050674B69E}" sibTransId="{FE6D16D4-E874-4B74-82FB-94E29218DA87}"/>
    <dgm:cxn modelId="{190A8573-E1DA-478E-A051-9728AA2264D2}" srcId="{63E0C76A-583E-4339-8309-8B80FA2BE7A2}" destId="{2637B265-0B0B-4238-8486-C5AFB6E98722}" srcOrd="0" destOrd="0" parTransId="{8685E0D3-6A44-402D-BE82-867058A38703}" sibTransId="{5166E03A-C321-4B6D-B235-57752D70B708}"/>
    <dgm:cxn modelId="{CA209B88-635F-49D5-8EE8-D6879858D072}" type="presOf" srcId="{2637B265-0B0B-4238-8486-C5AFB6E98722}" destId="{D121D6B3-7F57-46E1-A07F-4C03B0E88E43}" srcOrd="1" destOrd="0" presId="urn:microsoft.com/office/officeart/2009/3/layout/PhasedProcess"/>
    <dgm:cxn modelId="{81876B53-69D9-48F4-A69A-9B379E32B304}" type="presOf" srcId="{2637B265-0B0B-4238-8486-C5AFB6E98722}" destId="{ECFCE89B-61FA-450D-B1E4-D31AD67445F4}" srcOrd="0" destOrd="0" presId="urn:microsoft.com/office/officeart/2009/3/layout/PhasedProcess"/>
    <dgm:cxn modelId="{7671D7FF-3CED-41FC-A931-E441B965494E}" srcId="{B2F0630D-D174-4A32-9C33-A7AADF9AD169}" destId="{10BF099F-B4B0-4EC3-84F6-328B168DAEDB}" srcOrd="0" destOrd="0" parTransId="{E3D94AC9-F0CE-4183-87EE-0DE8D8435134}" sibTransId="{7746C0AC-6A22-4743-B41B-A02DE0A07F97}"/>
    <dgm:cxn modelId="{DA0EC769-EFF5-436B-AA73-80688050BCE1}" srcId="{B2F0630D-D174-4A32-9C33-A7AADF9AD169}" destId="{CC9FBA1B-9191-4725-B531-33FD5901A3C0}" srcOrd="1" destOrd="0" parTransId="{C5D3C176-E1FC-4711-9731-DDC591C1949C}" sibTransId="{EC5D299E-B705-438A-9AD0-F9E74CABBD1F}"/>
    <dgm:cxn modelId="{C9F73E42-4283-49A6-BF3C-E7B3650D4299}" type="presParOf" srcId="{174F1262-ED45-4EBE-A05D-A35550337BBB}" destId="{DBEF4A0B-5967-428C-BB57-4D5CF3747A85}" srcOrd="0" destOrd="0" presId="urn:microsoft.com/office/officeart/2009/3/layout/PhasedProcess"/>
    <dgm:cxn modelId="{AA290195-AF48-41C6-A943-7D8409429336}" type="presParOf" srcId="{174F1262-ED45-4EBE-A05D-A35550337BBB}" destId="{EC8E7B0D-21EE-4CDB-AC0D-500127DC0487}" srcOrd="1" destOrd="0" presId="urn:microsoft.com/office/officeart/2009/3/layout/PhasedProcess"/>
    <dgm:cxn modelId="{F4C267DE-08DD-4EB5-9864-8D383DBDBB8F}" type="presParOf" srcId="{174F1262-ED45-4EBE-A05D-A35550337BBB}" destId="{F88EDE8D-B980-47B0-A16E-688F35A4764C}" srcOrd="2" destOrd="0" presId="urn:microsoft.com/office/officeart/2009/3/layout/PhasedProcess"/>
    <dgm:cxn modelId="{F4940D64-CAAC-420F-80E1-FC341BBE7E7E}" type="presParOf" srcId="{174F1262-ED45-4EBE-A05D-A35550337BBB}" destId="{C4DDF664-183B-47CF-A357-7EACD7533D49}" srcOrd="3" destOrd="0" presId="urn:microsoft.com/office/officeart/2009/3/layout/PhasedProcess"/>
    <dgm:cxn modelId="{896FBC1E-19CE-43CB-9801-E07DE3CCD6A4}" type="presParOf" srcId="{C4DDF664-183B-47CF-A357-7EACD7533D49}" destId="{ECFCE89B-61FA-450D-B1E4-D31AD67445F4}" srcOrd="0" destOrd="0" presId="urn:microsoft.com/office/officeart/2009/3/layout/PhasedProcess"/>
    <dgm:cxn modelId="{4708D9A8-6942-4C2A-B9F6-D81F7BFF6657}" type="presParOf" srcId="{C4DDF664-183B-47CF-A357-7EACD7533D49}" destId="{D121D6B3-7F57-46E1-A07F-4C03B0E88E43}" srcOrd="1" destOrd="0" presId="urn:microsoft.com/office/officeart/2009/3/layout/PhasedProcess"/>
    <dgm:cxn modelId="{83366506-1C1D-4613-AD80-FFE496C27662}" type="presParOf" srcId="{174F1262-ED45-4EBE-A05D-A35550337BBB}" destId="{62C5BD06-9750-428A-A24E-4E7D43E19C27}" srcOrd="4" destOrd="0" presId="urn:microsoft.com/office/officeart/2009/3/layout/PhasedProcess"/>
    <dgm:cxn modelId="{636F58AE-9519-4C81-BA49-52EC0D5CD364}" type="presParOf" srcId="{62C5BD06-9750-428A-A24E-4E7D43E19C27}" destId="{8C88A27C-D7A5-4E2F-8E2B-21A2721405C1}" srcOrd="0" destOrd="0" presId="urn:microsoft.com/office/officeart/2009/3/layout/PhasedProcess"/>
    <dgm:cxn modelId="{0BDC88A2-C911-4C6D-B8C8-5006AAEB0CDC}" type="presParOf" srcId="{62C5BD06-9750-428A-A24E-4E7D43E19C27}" destId="{98373AA7-740F-4238-AD89-F740A9B43B05}" srcOrd="1" destOrd="0" presId="urn:microsoft.com/office/officeart/2009/3/layout/PhasedProcess"/>
    <dgm:cxn modelId="{C5571AED-F280-4384-B205-3A54A8ED24A7}" type="presParOf" srcId="{62C5BD06-9750-428A-A24E-4E7D43E19C27}" destId="{DB6B8B1B-C9F5-4E50-9DF9-E044551DA13C}" srcOrd="2" destOrd="0" presId="urn:microsoft.com/office/officeart/2009/3/layout/PhasedProcess"/>
    <dgm:cxn modelId="{DB81780F-EEF7-4DB9-B245-D1A2C81EB58C}" type="presParOf" srcId="{62C5BD06-9750-428A-A24E-4E7D43E19C27}" destId="{D0096456-F9EC-41F9-90E1-CC7D62F6CBC3}" srcOrd="3" destOrd="0" presId="urn:microsoft.com/office/officeart/2009/3/layout/PhasedProcess"/>
    <dgm:cxn modelId="{D919F223-4793-44E5-BF38-692C925D2E45}" type="presParOf" srcId="{62C5BD06-9750-428A-A24E-4E7D43E19C27}" destId="{011BEA81-7CD4-483C-98CC-8B8B776AD80E}" srcOrd="4" destOrd="0" presId="urn:microsoft.com/office/officeart/2009/3/layout/PhasedProcess"/>
    <dgm:cxn modelId="{106CE5D9-CAEB-48A3-BD31-37DC18374EB0}" type="presParOf" srcId="{174F1262-ED45-4EBE-A05D-A35550337BBB}" destId="{4863F6CE-C4EB-47C2-89A4-49E8D48E80CF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DC4009F3-F8D4-481A-B650-E30FC669300A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BDFAF4C4-980A-453C-A707-A3C8A59F9E8E}">
      <dgm:prSet/>
      <dgm:spPr/>
      <dgm:t>
        <a:bodyPr/>
        <a:lstStyle/>
        <a:p>
          <a:pPr rtl="0"/>
          <a:r>
            <a:rPr lang="es-MX" smtClean="0"/>
            <a:t>Las concentraciones plasmáticas de ADH incrementan la reabsorción renal de agua y ayudan a minimizar la reducción del volumen del líquido extracelular y de la presión arterial que de otro modo tendrían lugar. </a:t>
          </a:r>
          <a:endParaRPr lang="es-MX"/>
        </a:p>
      </dgm:t>
    </dgm:pt>
    <dgm:pt modelId="{396EE656-23A0-45A3-B093-024DA1B83076}" type="parTrans" cxnId="{6AE7963B-DEEF-43A5-B1FA-158C6E26718D}">
      <dgm:prSet/>
      <dgm:spPr/>
      <dgm:t>
        <a:bodyPr/>
        <a:lstStyle/>
        <a:p>
          <a:endParaRPr lang="es-MX"/>
        </a:p>
      </dgm:t>
    </dgm:pt>
    <dgm:pt modelId="{D8D3E4B6-4F97-4209-80AE-F1B63C14110C}" type="sibTrans" cxnId="{6AE7963B-DEEF-43A5-B1FA-158C6E26718D}">
      <dgm:prSet/>
      <dgm:spPr/>
      <dgm:t>
        <a:bodyPr/>
        <a:lstStyle/>
        <a:p>
          <a:endParaRPr lang="es-MX"/>
        </a:p>
      </dgm:t>
    </dgm:pt>
    <dgm:pt modelId="{71D48FD7-E394-41E3-80B6-4B899B4F1410}">
      <dgm:prSet/>
      <dgm:spPr/>
      <dgm:t>
        <a:bodyPr/>
        <a:lstStyle/>
        <a:p>
          <a:pPr rtl="0"/>
          <a:r>
            <a:rPr lang="es-MX" smtClean="0"/>
            <a:t>La reducción de las concentraciones de ADH disminuye la reabsorción renal de agua, lo que ayuda a eliminar el exceso de volumen del organismo.</a:t>
          </a:r>
          <a:endParaRPr lang="es-MX"/>
        </a:p>
      </dgm:t>
    </dgm:pt>
    <dgm:pt modelId="{41E5BB94-9A17-4552-8F3E-BC909FB44E02}" type="parTrans" cxnId="{D60A627D-A05D-46BA-B5B3-E51B72A8AA29}">
      <dgm:prSet/>
      <dgm:spPr/>
      <dgm:t>
        <a:bodyPr/>
        <a:lstStyle/>
        <a:p>
          <a:endParaRPr lang="es-MX"/>
        </a:p>
      </dgm:t>
    </dgm:pt>
    <dgm:pt modelId="{EFF77ACE-96B6-42AC-8E2D-9416CB6D74D9}" type="sibTrans" cxnId="{D60A627D-A05D-46BA-B5B3-E51B72A8AA29}">
      <dgm:prSet/>
      <dgm:spPr/>
      <dgm:t>
        <a:bodyPr/>
        <a:lstStyle/>
        <a:p>
          <a:endParaRPr lang="es-MX"/>
        </a:p>
      </dgm:t>
    </dgm:pt>
    <dgm:pt modelId="{A7474F91-EE0A-440E-B0EC-6A0036C28156}" type="pres">
      <dgm:prSet presAssocID="{DC4009F3-F8D4-481A-B650-E30FC669300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CC5E62F5-6138-4ACD-8C38-FAB4EA7D9091}" type="pres">
      <dgm:prSet presAssocID="{DC4009F3-F8D4-481A-B650-E30FC669300A}" presName="vNodes" presStyleCnt="0"/>
      <dgm:spPr/>
    </dgm:pt>
    <dgm:pt modelId="{E3F9F3D9-66A4-4308-9549-B9A211B27136}" type="pres">
      <dgm:prSet presAssocID="{BDFAF4C4-980A-453C-A707-A3C8A59F9E8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3AA5BD0-945E-4BF9-95CA-C7F5EC88598A}" type="pres">
      <dgm:prSet presAssocID="{DC4009F3-F8D4-481A-B650-E30FC669300A}" presName="sibTransLast" presStyleLbl="sibTrans2D1" presStyleIdx="0" presStyleCnt="1"/>
      <dgm:spPr/>
      <dgm:t>
        <a:bodyPr/>
        <a:lstStyle/>
        <a:p>
          <a:endParaRPr lang="es-MX"/>
        </a:p>
      </dgm:t>
    </dgm:pt>
    <dgm:pt modelId="{FE9FDC85-7344-4CC2-A4E0-D29629905924}" type="pres">
      <dgm:prSet presAssocID="{DC4009F3-F8D4-481A-B650-E30FC669300A}" presName="connectorText" presStyleLbl="sibTrans2D1" presStyleIdx="0" presStyleCnt="1"/>
      <dgm:spPr/>
      <dgm:t>
        <a:bodyPr/>
        <a:lstStyle/>
        <a:p>
          <a:endParaRPr lang="es-MX"/>
        </a:p>
      </dgm:t>
    </dgm:pt>
    <dgm:pt modelId="{1670DA4E-1D11-466D-B90E-324EF5F9EA76}" type="pres">
      <dgm:prSet presAssocID="{DC4009F3-F8D4-481A-B650-E30FC669300A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7C01ECA-F1DB-4DBE-B21D-243AA28C0DBE}" type="presOf" srcId="{DC4009F3-F8D4-481A-B650-E30FC669300A}" destId="{A7474F91-EE0A-440E-B0EC-6A0036C28156}" srcOrd="0" destOrd="0" presId="urn:microsoft.com/office/officeart/2005/8/layout/equation2"/>
    <dgm:cxn modelId="{77312FA8-CF21-42E1-BCAE-201E4B8A7978}" type="presOf" srcId="{D8D3E4B6-4F97-4209-80AE-F1B63C14110C}" destId="{63AA5BD0-945E-4BF9-95CA-C7F5EC88598A}" srcOrd="0" destOrd="0" presId="urn:microsoft.com/office/officeart/2005/8/layout/equation2"/>
    <dgm:cxn modelId="{D60A627D-A05D-46BA-B5B3-E51B72A8AA29}" srcId="{DC4009F3-F8D4-481A-B650-E30FC669300A}" destId="{71D48FD7-E394-41E3-80B6-4B899B4F1410}" srcOrd="1" destOrd="0" parTransId="{41E5BB94-9A17-4552-8F3E-BC909FB44E02}" sibTransId="{EFF77ACE-96B6-42AC-8E2D-9416CB6D74D9}"/>
    <dgm:cxn modelId="{CE843FB1-5D9A-4C25-B10E-5228F240D894}" type="presOf" srcId="{D8D3E4B6-4F97-4209-80AE-F1B63C14110C}" destId="{FE9FDC85-7344-4CC2-A4E0-D29629905924}" srcOrd="1" destOrd="0" presId="urn:microsoft.com/office/officeart/2005/8/layout/equation2"/>
    <dgm:cxn modelId="{5BC1C988-C49F-43DB-AB87-FB7BD0718585}" type="presOf" srcId="{BDFAF4C4-980A-453C-A707-A3C8A59F9E8E}" destId="{E3F9F3D9-66A4-4308-9549-B9A211B27136}" srcOrd="0" destOrd="0" presId="urn:microsoft.com/office/officeart/2005/8/layout/equation2"/>
    <dgm:cxn modelId="{4AAC526A-1B44-4354-8DED-5228D0A14D01}" type="presOf" srcId="{71D48FD7-E394-41E3-80B6-4B899B4F1410}" destId="{1670DA4E-1D11-466D-B90E-324EF5F9EA76}" srcOrd="0" destOrd="0" presId="urn:microsoft.com/office/officeart/2005/8/layout/equation2"/>
    <dgm:cxn modelId="{6AE7963B-DEEF-43A5-B1FA-158C6E26718D}" srcId="{DC4009F3-F8D4-481A-B650-E30FC669300A}" destId="{BDFAF4C4-980A-453C-A707-A3C8A59F9E8E}" srcOrd="0" destOrd="0" parTransId="{396EE656-23A0-45A3-B093-024DA1B83076}" sibTransId="{D8D3E4B6-4F97-4209-80AE-F1B63C14110C}"/>
    <dgm:cxn modelId="{6ECD3893-AB69-47AF-A2D4-C1EBE0A633CF}" type="presParOf" srcId="{A7474F91-EE0A-440E-B0EC-6A0036C28156}" destId="{CC5E62F5-6138-4ACD-8C38-FAB4EA7D9091}" srcOrd="0" destOrd="0" presId="urn:microsoft.com/office/officeart/2005/8/layout/equation2"/>
    <dgm:cxn modelId="{98929D61-B993-4679-A678-8966CFEC30DA}" type="presParOf" srcId="{CC5E62F5-6138-4ACD-8C38-FAB4EA7D9091}" destId="{E3F9F3D9-66A4-4308-9549-B9A211B27136}" srcOrd="0" destOrd="0" presId="urn:microsoft.com/office/officeart/2005/8/layout/equation2"/>
    <dgm:cxn modelId="{36FC360C-1414-49A3-83C1-49865FE5D8DA}" type="presParOf" srcId="{A7474F91-EE0A-440E-B0EC-6A0036C28156}" destId="{63AA5BD0-945E-4BF9-95CA-C7F5EC88598A}" srcOrd="1" destOrd="0" presId="urn:microsoft.com/office/officeart/2005/8/layout/equation2"/>
    <dgm:cxn modelId="{7C2158D2-638D-4134-9DAE-2B307C75BDC6}" type="presParOf" srcId="{63AA5BD0-945E-4BF9-95CA-C7F5EC88598A}" destId="{FE9FDC85-7344-4CC2-A4E0-D29629905924}" srcOrd="0" destOrd="0" presId="urn:microsoft.com/office/officeart/2005/8/layout/equation2"/>
    <dgm:cxn modelId="{EC23913E-693B-47F6-8BDF-E0BFF734FEB7}" type="presParOf" srcId="{A7474F91-EE0A-440E-B0EC-6A0036C28156}" destId="{1670DA4E-1D11-466D-B90E-324EF5F9EA7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8CA1E7CC-D7CD-45C2-A947-E98E03D47082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DDA8FAD4-39CE-4B6E-BF52-26B78F4D6160}">
      <dgm:prSet/>
      <dgm:spPr/>
      <dgm:t>
        <a:bodyPr/>
        <a:lstStyle/>
        <a:p>
          <a:pPr rtl="0"/>
          <a:r>
            <a:rPr lang="es-MX" smtClean="0"/>
            <a:t>La infusión de grandes cantidades de ADH en los animales causa inicialmente una retención renal de agua y un aumento de 10-15% del volumen del líquido extracelular.</a:t>
          </a:r>
          <a:endParaRPr lang="es-MX"/>
        </a:p>
      </dgm:t>
    </dgm:pt>
    <dgm:pt modelId="{57D3EB43-C805-401F-B8A2-11B86B33AC88}" type="parTrans" cxnId="{1812A60C-6FEF-4BA1-A39E-261467DC9F39}">
      <dgm:prSet/>
      <dgm:spPr/>
      <dgm:t>
        <a:bodyPr/>
        <a:lstStyle/>
        <a:p>
          <a:endParaRPr lang="es-MX"/>
        </a:p>
      </dgm:t>
    </dgm:pt>
    <dgm:pt modelId="{AA55ADAF-38B3-41BE-B749-05A47BF4707C}" type="sibTrans" cxnId="{1812A60C-6FEF-4BA1-A39E-261467DC9F39}">
      <dgm:prSet/>
      <dgm:spPr/>
      <dgm:t>
        <a:bodyPr/>
        <a:lstStyle/>
        <a:p>
          <a:endParaRPr lang="es-MX"/>
        </a:p>
      </dgm:t>
    </dgm:pt>
    <dgm:pt modelId="{B9F40A1B-1DE1-460A-A703-D65041F890AB}">
      <dgm:prSet/>
      <dgm:spPr/>
      <dgm:t>
        <a:bodyPr/>
        <a:lstStyle/>
        <a:p>
          <a:pPr rtl="0"/>
          <a:r>
            <a:rPr lang="es-MX" smtClean="0"/>
            <a:t>Tras varios días de infusión de ADH, el líquido extracelular no se eleva más de un 5-10% y la PA se eleva menos de 10mmHg. </a:t>
          </a:r>
          <a:endParaRPr lang="es-MX"/>
        </a:p>
      </dgm:t>
    </dgm:pt>
    <dgm:pt modelId="{2C7E7C88-8A08-4F72-B12B-0133453EB251}" type="parTrans" cxnId="{66507E8C-037C-4115-AEE3-CDBB39A8125B}">
      <dgm:prSet/>
      <dgm:spPr/>
      <dgm:t>
        <a:bodyPr/>
        <a:lstStyle/>
        <a:p>
          <a:endParaRPr lang="es-MX"/>
        </a:p>
      </dgm:t>
    </dgm:pt>
    <dgm:pt modelId="{027DCB0D-772F-4BE6-8919-B168841C6693}" type="sibTrans" cxnId="{66507E8C-037C-4115-AEE3-CDBB39A8125B}">
      <dgm:prSet/>
      <dgm:spPr/>
      <dgm:t>
        <a:bodyPr/>
        <a:lstStyle/>
        <a:p>
          <a:endParaRPr lang="es-MX"/>
        </a:p>
      </dgm:t>
    </dgm:pt>
    <dgm:pt modelId="{50DCB675-A33D-41AF-9670-07D4799EA375}">
      <dgm:prSet/>
      <dgm:spPr/>
      <dgm:t>
        <a:bodyPr/>
        <a:lstStyle/>
        <a:p>
          <a:pPr rtl="0"/>
          <a:r>
            <a:rPr lang="es-MX" smtClean="0"/>
            <a:t>Las concentraciones altas de ADH reducen de forma intensa la concentración extracelular del ion sodio.</a:t>
          </a:r>
          <a:endParaRPr lang="es-MX"/>
        </a:p>
      </dgm:t>
    </dgm:pt>
    <dgm:pt modelId="{D82F43FF-9803-43CE-AB35-90257F2E5358}" type="parTrans" cxnId="{1AA79840-8975-471D-9412-62A874244F2C}">
      <dgm:prSet/>
      <dgm:spPr/>
      <dgm:t>
        <a:bodyPr/>
        <a:lstStyle/>
        <a:p>
          <a:endParaRPr lang="es-MX"/>
        </a:p>
      </dgm:t>
    </dgm:pt>
    <dgm:pt modelId="{99D6019D-DB0B-43FA-BD50-88F2C011D461}" type="sibTrans" cxnId="{1AA79840-8975-471D-9412-62A874244F2C}">
      <dgm:prSet/>
      <dgm:spPr/>
      <dgm:t>
        <a:bodyPr/>
        <a:lstStyle/>
        <a:p>
          <a:endParaRPr lang="es-MX"/>
        </a:p>
      </dgm:t>
    </dgm:pt>
    <dgm:pt modelId="{784CF3B4-0D81-4E62-BEB3-D5C04090B6B4}">
      <dgm:prSet/>
      <dgm:spPr/>
      <dgm:t>
        <a:bodyPr/>
        <a:lstStyle/>
        <a:p>
          <a:pPr rtl="0"/>
          <a:r>
            <a:rPr lang="es-MX" smtClean="0"/>
            <a:t>En pacientes que han perdido la capacidad de secretar ADH por una destrucción de los núcleos supraópticos, el volumen de orina puede ser de 5 a 10 veces con respecto a lo normal.</a:t>
          </a:r>
          <a:endParaRPr lang="es-MX"/>
        </a:p>
      </dgm:t>
    </dgm:pt>
    <dgm:pt modelId="{C681D989-9C23-4561-8440-129D0A789F6C}" type="parTrans" cxnId="{9D11CB0F-EFE1-42ED-B677-0BB2C9704E38}">
      <dgm:prSet/>
      <dgm:spPr/>
      <dgm:t>
        <a:bodyPr/>
        <a:lstStyle/>
        <a:p>
          <a:endParaRPr lang="es-MX"/>
        </a:p>
      </dgm:t>
    </dgm:pt>
    <dgm:pt modelId="{9D2BC9A7-0BBE-48FE-B80F-442D5AFBA360}" type="sibTrans" cxnId="{9D11CB0F-EFE1-42ED-B677-0BB2C9704E38}">
      <dgm:prSet/>
      <dgm:spPr/>
      <dgm:t>
        <a:bodyPr/>
        <a:lstStyle/>
        <a:p>
          <a:endParaRPr lang="es-MX"/>
        </a:p>
      </dgm:t>
    </dgm:pt>
    <dgm:pt modelId="{99F50BAD-C7C4-4E4F-A201-758D5DBFCF14}" type="pres">
      <dgm:prSet presAssocID="{8CA1E7CC-D7CD-45C2-A947-E98E03D4708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s-MX"/>
        </a:p>
      </dgm:t>
    </dgm:pt>
    <dgm:pt modelId="{08BEFD7A-F821-416E-9F5C-53E3B31E1334}" type="pres">
      <dgm:prSet presAssocID="{DDA8FAD4-39CE-4B6E-BF52-26B78F4D6160}" presName="parenttextcomposite" presStyleCnt="0"/>
      <dgm:spPr/>
    </dgm:pt>
    <dgm:pt modelId="{1B1A120C-BFCA-4801-B779-74EB766BDAEE}" type="pres">
      <dgm:prSet presAssocID="{DDA8FAD4-39CE-4B6E-BF52-26B78F4D6160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5190D9E-2E18-4501-9B82-1F54D25B7CE5}" type="pres">
      <dgm:prSet presAssocID="{DDA8FAD4-39CE-4B6E-BF52-26B78F4D6160}" presName="composite" presStyleCnt="0"/>
      <dgm:spPr/>
    </dgm:pt>
    <dgm:pt modelId="{844A3E5D-078F-4B75-BA06-529C7E711130}" type="pres">
      <dgm:prSet presAssocID="{DDA8FAD4-39CE-4B6E-BF52-26B78F4D6160}" presName="chevron1" presStyleLbl="alignNode1" presStyleIdx="0" presStyleCnt="21"/>
      <dgm:spPr/>
    </dgm:pt>
    <dgm:pt modelId="{C59179A8-C34A-4F65-84D5-18772550618D}" type="pres">
      <dgm:prSet presAssocID="{DDA8FAD4-39CE-4B6E-BF52-26B78F4D6160}" presName="chevron2" presStyleLbl="alignNode1" presStyleIdx="1" presStyleCnt="21"/>
      <dgm:spPr/>
    </dgm:pt>
    <dgm:pt modelId="{BC0F422A-EADC-4E0A-8C26-CF5936E8DE56}" type="pres">
      <dgm:prSet presAssocID="{DDA8FAD4-39CE-4B6E-BF52-26B78F4D6160}" presName="chevron3" presStyleLbl="alignNode1" presStyleIdx="2" presStyleCnt="21"/>
      <dgm:spPr/>
    </dgm:pt>
    <dgm:pt modelId="{8F37E898-64AB-4D79-880C-AE3F154C96A5}" type="pres">
      <dgm:prSet presAssocID="{DDA8FAD4-39CE-4B6E-BF52-26B78F4D6160}" presName="chevron4" presStyleLbl="alignNode1" presStyleIdx="3" presStyleCnt="21"/>
      <dgm:spPr/>
    </dgm:pt>
    <dgm:pt modelId="{945F63B3-6B3A-494D-B082-AFD7636AD45B}" type="pres">
      <dgm:prSet presAssocID="{DDA8FAD4-39CE-4B6E-BF52-26B78F4D6160}" presName="chevron5" presStyleLbl="alignNode1" presStyleIdx="4" presStyleCnt="21"/>
      <dgm:spPr/>
    </dgm:pt>
    <dgm:pt modelId="{08E48412-B5C6-4330-8BF1-5C50658B4C6C}" type="pres">
      <dgm:prSet presAssocID="{DDA8FAD4-39CE-4B6E-BF52-26B78F4D6160}" presName="chevron6" presStyleLbl="alignNode1" presStyleIdx="5" presStyleCnt="21"/>
      <dgm:spPr/>
    </dgm:pt>
    <dgm:pt modelId="{8D746885-DD83-4A94-AB83-419B556A2C67}" type="pres">
      <dgm:prSet presAssocID="{DDA8FAD4-39CE-4B6E-BF52-26B78F4D6160}" presName="chevron7" presStyleLbl="alignNode1" presStyleIdx="6" presStyleCnt="21"/>
      <dgm:spPr/>
    </dgm:pt>
    <dgm:pt modelId="{64FF6666-954C-4C95-91ED-F78E5F905292}" type="pres">
      <dgm:prSet presAssocID="{DDA8FAD4-39CE-4B6E-BF52-26B78F4D6160}" presName="childtext" presStyleLbl="solidFgAcc1" presStyleIdx="0" presStyleCnt="1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5CF48DE-4770-4EA0-AD2E-956933DD0E3C}" type="pres">
      <dgm:prSet presAssocID="{AA55ADAF-38B3-41BE-B749-05A47BF4707C}" presName="sibTrans" presStyleCnt="0"/>
      <dgm:spPr/>
    </dgm:pt>
    <dgm:pt modelId="{D4AB3209-82A8-47EE-AB66-AC04A0775AD0}" type="pres">
      <dgm:prSet presAssocID="{50DCB675-A33D-41AF-9670-07D4799EA375}" presName="parenttextcomposite" presStyleCnt="0"/>
      <dgm:spPr/>
    </dgm:pt>
    <dgm:pt modelId="{8C54F5B5-446F-4D5E-B63F-24024052EA8E}" type="pres">
      <dgm:prSet presAssocID="{50DCB675-A33D-41AF-9670-07D4799EA375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13550FE-FD33-41B4-8420-BDA75653903D}" type="pres">
      <dgm:prSet presAssocID="{50DCB675-A33D-41AF-9670-07D4799EA375}" presName="parallelogramComposite" presStyleCnt="0"/>
      <dgm:spPr/>
    </dgm:pt>
    <dgm:pt modelId="{1A348B70-8337-48FF-AB9F-5F18262837E6}" type="pres">
      <dgm:prSet presAssocID="{50DCB675-A33D-41AF-9670-07D4799EA375}" presName="parallelogram1" presStyleLbl="alignNode1" presStyleIdx="7" presStyleCnt="21"/>
      <dgm:spPr/>
    </dgm:pt>
    <dgm:pt modelId="{32A043C4-5379-4AD0-8C96-1039DBEEA346}" type="pres">
      <dgm:prSet presAssocID="{50DCB675-A33D-41AF-9670-07D4799EA375}" presName="parallelogram2" presStyleLbl="alignNode1" presStyleIdx="8" presStyleCnt="21"/>
      <dgm:spPr/>
    </dgm:pt>
    <dgm:pt modelId="{003E423E-3654-4A31-9FF6-943AA5C9EB9C}" type="pres">
      <dgm:prSet presAssocID="{50DCB675-A33D-41AF-9670-07D4799EA375}" presName="parallelogram3" presStyleLbl="alignNode1" presStyleIdx="9" presStyleCnt="21"/>
      <dgm:spPr/>
    </dgm:pt>
    <dgm:pt modelId="{C34A1794-8ABF-403C-B5FD-8D6272E30AFA}" type="pres">
      <dgm:prSet presAssocID="{50DCB675-A33D-41AF-9670-07D4799EA375}" presName="parallelogram4" presStyleLbl="alignNode1" presStyleIdx="10" presStyleCnt="21"/>
      <dgm:spPr/>
    </dgm:pt>
    <dgm:pt modelId="{9DFB6ADE-8952-445D-B4AF-A101FB3B5E95}" type="pres">
      <dgm:prSet presAssocID="{50DCB675-A33D-41AF-9670-07D4799EA375}" presName="parallelogram5" presStyleLbl="alignNode1" presStyleIdx="11" presStyleCnt="21"/>
      <dgm:spPr/>
    </dgm:pt>
    <dgm:pt modelId="{ACBE8043-C60C-46F1-8634-D6ABE4469627}" type="pres">
      <dgm:prSet presAssocID="{50DCB675-A33D-41AF-9670-07D4799EA375}" presName="parallelogram6" presStyleLbl="alignNode1" presStyleIdx="12" presStyleCnt="21"/>
      <dgm:spPr/>
    </dgm:pt>
    <dgm:pt modelId="{1049C70A-9DB2-4A38-A160-0DD761ED8A63}" type="pres">
      <dgm:prSet presAssocID="{50DCB675-A33D-41AF-9670-07D4799EA375}" presName="parallelogram7" presStyleLbl="alignNode1" presStyleIdx="13" presStyleCnt="21"/>
      <dgm:spPr/>
    </dgm:pt>
    <dgm:pt modelId="{84947679-A68B-4652-B5D5-E9893621E91F}" type="pres">
      <dgm:prSet presAssocID="{99D6019D-DB0B-43FA-BD50-88F2C011D461}" presName="sibTrans" presStyleCnt="0"/>
      <dgm:spPr/>
    </dgm:pt>
    <dgm:pt modelId="{EEB1F410-93B3-4D54-8759-143FBE69E06F}" type="pres">
      <dgm:prSet presAssocID="{784CF3B4-0D81-4E62-BEB3-D5C04090B6B4}" presName="parenttextcomposite" presStyleCnt="0"/>
      <dgm:spPr/>
    </dgm:pt>
    <dgm:pt modelId="{5981F77B-ACB6-440B-815C-AC0DCA848DC3}" type="pres">
      <dgm:prSet presAssocID="{784CF3B4-0D81-4E62-BEB3-D5C04090B6B4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05677EC-9BF4-4AE9-8170-000AF44A3F09}" type="pres">
      <dgm:prSet presAssocID="{784CF3B4-0D81-4E62-BEB3-D5C04090B6B4}" presName="parallelogramComposite" presStyleCnt="0"/>
      <dgm:spPr/>
    </dgm:pt>
    <dgm:pt modelId="{AD14C160-D0CB-4140-8131-E8C1B32A93FE}" type="pres">
      <dgm:prSet presAssocID="{784CF3B4-0D81-4E62-BEB3-D5C04090B6B4}" presName="parallelogram1" presStyleLbl="alignNode1" presStyleIdx="14" presStyleCnt="21"/>
      <dgm:spPr/>
    </dgm:pt>
    <dgm:pt modelId="{CCECAD2F-4228-4F33-AD6C-EAD54C0B33FB}" type="pres">
      <dgm:prSet presAssocID="{784CF3B4-0D81-4E62-BEB3-D5C04090B6B4}" presName="parallelogram2" presStyleLbl="alignNode1" presStyleIdx="15" presStyleCnt="21"/>
      <dgm:spPr/>
    </dgm:pt>
    <dgm:pt modelId="{30ABBBA4-6956-49BE-92B9-CBC8F46AF81D}" type="pres">
      <dgm:prSet presAssocID="{784CF3B4-0D81-4E62-BEB3-D5C04090B6B4}" presName="parallelogram3" presStyleLbl="alignNode1" presStyleIdx="16" presStyleCnt="21"/>
      <dgm:spPr/>
    </dgm:pt>
    <dgm:pt modelId="{B4152709-307B-4474-9D99-B8A49EDC2F54}" type="pres">
      <dgm:prSet presAssocID="{784CF3B4-0D81-4E62-BEB3-D5C04090B6B4}" presName="parallelogram4" presStyleLbl="alignNode1" presStyleIdx="17" presStyleCnt="21"/>
      <dgm:spPr/>
    </dgm:pt>
    <dgm:pt modelId="{2B55DA15-116A-4147-B86E-D5A6B6093E9A}" type="pres">
      <dgm:prSet presAssocID="{784CF3B4-0D81-4E62-BEB3-D5C04090B6B4}" presName="parallelogram5" presStyleLbl="alignNode1" presStyleIdx="18" presStyleCnt="21"/>
      <dgm:spPr/>
    </dgm:pt>
    <dgm:pt modelId="{213FD8DE-9FAA-4F1C-A1CA-F82318179B43}" type="pres">
      <dgm:prSet presAssocID="{784CF3B4-0D81-4E62-BEB3-D5C04090B6B4}" presName="parallelogram6" presStyleLbl="alignNode1" presStyleIdx="19" presStyleCnt="21"/>
      <dgm:spPr/>
    </dgm:pt>
    <dgm:pt modelId="{2293F9ED-FCDA-4678-A5A6-7E3F8A6EA1B0}" type="pres">
      <dgm:prSet presAssocID="{784CF3B4-0D81-4E62-BEB3-D5C04090B6B4}" presName="parallelogram7" presStyleLbl="alignNode1" presStyleIdx="20" presStyleCnt="21"/>
      <dgm:spPr/>
    </dgm:pt>
  </dgm:ptLst>
  <dgm:cxnLst>
    <dgm:cxn modelId="{1812A60C-6FEF-4BA1-A39E-261467DC9F39}" srcId="{8CA1E7CC-D7CD-45C2-A947-E98E03D47082}" destId="{DDA8FAD4-39CE-4B6E-BF52-26B78F4D6160}" srcOrd="0" destOrd="0" parTransId="{57D3EB43-C805-401F-B8A2-11B86B33AC88}" sibTransId="{AA55ADAF-38B3-41BE-B749-05A47BF4707C}"/>
    <dgm:cxn modelId="{66507E8C-037C-4115-AEE3-CDBB39A8125B}" srcId="{DDA8FAD4-39CE-4B6E-BF52-26B78F4D6160}" destId="{B9F40A1B-1DE1-460A-A703-D65041F890AB}" srcOrd="0" destOrd="0" parTransId="{2C7E7C88-8A08-4F72-B12B-0133453EB251}" sibTransId="{027DCB0D-772F-4BE6-8919-B168841C6693}"/>
    <dgm:cxn modelId="{1AA79840-8975-471D-9412-62A874244F2C}" srcId="{8CA1E7CC-D7CD-45C2-A947-E98E03D47082}" destId="{50DCB675-A33D-41AF-9670-07D4799EA375}" srcOrd="1" destOrd="0" parTransId="{D82F43FF-9803-43CE-AB35-90257F2E5358}" sibTransId="{99D6019D-DB0B-43FA-BD50-88F2C011D461}"/>
    <dgm:cxn modelId="{A3FDD37D-2D41-42EC-AAA3-BA79BD39EEB3}" type="presOf" srcId="{8CA1E7CC-D7CD-45C2-A947-E98E03D47082}" destId="{99F50BAD-C7C4-4E4F-A201-758D5DBFCF14}" srcOrd="0" destOrd="0" presId="urn:microsoft.com/office/officeart/2008/layout/VerticalAccentList"/>
    <dgm:cxn modelId="{69193E5E-8E74-424F-92A1-6E3F680B4DB0}" type="presOf" srcId="{784CF3B4-0D81-4E62-BEB3-D5C04090B6B4}" destId="{5981F77B-ACB6-440B-815C-AC0DCA848DC3}" srcOrd="0" destOrd="0" presId="urn:microsoft.com/office/officeart/2008/layout/VerticalAccentList"/>
    <dgm:cxn modelId="{9D11CB0F-EFE1-42ED-B677-0BB2C9704E38}" srcId="{8CA1E7CC-D7CD-45C2-A947-E98E03D47082}" destId="{784CF3B4-0D81-4E62-BEB3-D5C04090B6B4}" srcOrd="2" destOrd="0" parTransId="{C681D989-9C23-4561-8440-129D0A789F6C}" sibTransId="{9D2BC9A7-0BBE-48FE-B80F-442D5AFBA360}"/>
    <dgm:cxn modelId="{7EDC300E-C3BA-44FC-91FD-4E1A5E3DA7C1}" type="presOf" srcId="{50DCB675-A33D-41AF-9670-07D4799EA375}" destId="{8C54F5B5-446F-4D5E-B63F-24024052EA8E}" srcOrd="0" destOrd="0" presId="urn:microsoft.com/office/officeart/2008/layout/VerticalAccentList"/>
    <dgm:cxn modelId="{1FC76147-506E-4969-A94C-9D5BA310CCA5}" type="presOf" srcId="{B9F40A1B-1DE1-460A-A703-D65041F890AB}" destId="{64FF6666-954C-4C95-91ED-F78E5F905292}" srcOrd="0" destOrd="0" presId="urn:microsoft.com/office/officeart/2008/layout/VerticalAccentList"/>
    <dgm:cxn modelId="{0A15A117-7190-45F3-8A34-CB10B66F1EF3}" type="presOf" srcId="{DDA8FAD4-39CE-4B6E-BF52-26B78F4D6160}" destId="{1B1A120C-BFCA-4801-B779-74EB766BDAEE}" srcOrd="0" destOrd="0" presId="urn:microsoft.com/office/officeart/2008/layout/VerticalAccentList"/>
    <dgm:cxn modelId="{C32CF4FF-7F77-454B-AA6C-BBEDDB077B62}" type="presParOf" srcId="{99F50BAD-C7C4-4E4F-A201-758D5DBFCF14}" destId="{08BEFD7A-F821-416E-9F5C-53E3B31E1334}" srcOrd="0" destOrd="0" presId="urn:microsoft.com/office/officeart/2008/layout/VerticalAccentList"/>
    <dgm:cxn modelId="{37F94E7A-D0C4-4623-BC9D-E58E23487ADF}" type="presParOf" srcId="{08BEFD7A-F821-416E-9F5C-53E3B31E1334}" destId="{1B1A120C-BFCA-4801-B779-74EB766BDAEE}" srcOrd="0" destOrd="0" presId="urn:microsoft.com/office/officeart/2008/layout/VerticalAccentList"/>
    <dgm:cxn modelId="{86FB3808-0F7D-42A8-BE03-7307A4986C38}" type="presParOf" srcId="{99F50BAD-C7C4-4E4F-A201-758D5DBFCF14}" destId="{35190D9E-2E18-4501-9B82-1F54D25B7CE5}" srcOrd="1" destOrd="0" presId="urn:microsoft.com/office/officeart/2008/layout/VerticalAccentList"/>
    <dgm:cxn modelId="{37A32282-1B55-429F-ABC6-13B275C85938}" type="presParOf" srcId="{35190D9E-2E18-4501-9B82-1F54D25B7CE5}" destId="{844A3E5D-078F-4B75-BA06-529C7E711130}" srcOrd="0" destOrd="0" presId="urn:microsoft.com/office/officeart/2008/layout/VerticalAccentList"/>
    <dgm:cxn modelId="{D95D7D4B-DD2B-45B3-BA99-15FF412ADBB6}" type="presParOf" srcId="{35190D9E-2E18-4501-9B82-1F54D25B7CE5}" destId="{C59179A8-C34A-4F65-84D5-18772550618D}" srcOrd="1" destOrd="0" presId="urn:microsoft.com/office/officeart/2008/layout/VerticalAccentList"/>
    <dgm:cxn modelId="{B989CD83-4BB6-481B-AE3D-CB6604DCEC3D}" type="presParOf" srcId="{35190D9E-2E18-4501-9B82-1F54D25B7CE5}" destId="{BC0F422A-EADC-4E0A-8C26-CF5936E8DE56}" srcOrd="2" destOrd="0" presId="urn:microsoft.com/office/officeart/2008/layout/VerticalAccentList"/>
    <dgm:cxn modelId="{B250F4D2-2925-49A5-A464-BC5AD1FCF5A5}" type="presParOf" srcId="{35190D9E-2E18-4501-9B82-1F54D25B7CE5}" destId="{8F37E898-64AB-4D79-880C-AE3F154C96A5}" srcOrd="3" destOrd="0" presId="urn:microsoft.com/office/officeart/2008/layout/VerticalAccentList"/>
    <dgm:cxn modelId="{9F6090F5-964D-49E5-B714-6CDEF95C1752}" type="presParOf" srcId="{35190D9E-2E18-4501-9B82-1F54D25B7CE5}" destId="{945F63B3-6B3A-494D-B082-AFD7636AD45B}" srcOrd="4" destOrd="0" presId="urn:microsoft.com/office/officeart/2008/layout/VerticalAccentList"/>
    <dgm:cxn modelId="{7D8AFCF2-9359-4331-87DA-F9992C1776B3}" type="presParOf" srcId="{35190D9E-2E18-4501-9B82-1F54D25B7CE5}" destId="{08E48412-B5C6-4330-8BF1-5C50658B4C6C}" srcOrd="5" destOrd="0" presId="urn:microsoft.com/office/officeart/2008/layout/VerticalAccentList"/>
    <dgm:cxn modelId="{628E9ECB-A74E-49E4-92C9-2D8EA87FE048}" type="presParOf" srcId="{35190D9E-2E18-4501-9B82-1F54D25B7CE5}" destId="{8D746885-DD83-4A94-AB83-419B556A2C67}" srcOrd="6" destOrd="0" presId="urn:microsoft.com/office/officeart/2008/layout/VerticalAccentList"/>
    <dgm:cxn modelId="{23428680-2345-446E-8BF7-6B43FC159027}" type="presParOf" srcId="{35190D9E-2E18-4501-9B82-1F54D25B7CE5}" destId="{64FF6666-954C-4C95-91ED-F78E5F905292}" srcOrd="7" destOrd="0" presId="urn:microsoft.com/office/officeart/2008/layout/VerticalAccentList"/>
    <dgm:cxn modelId="{BB231871-2326-4093-9CED-7E6868105589}" type="presParOf" srcId="{99F50BAD-C7C4-4E4F-A201-758D5DBFCF14}" destId="{C5CF48DE-4770-4EA0-AD2E-956933DD0E3C}" srcOrd="2" destOrd="0" presId="urn:microsoft.com/office/officeart/2008/layout/VerticalAccentList"/>
    <dgm:cxn modelId="{142E5D55-7B27-4432-A476-4F85A282CC27}" type="presParOf" srcId="{99F50BAD-C7C4-4E4F-A201-758D5DBFCF14}" destId="{D4AB3209-82A8-47EE-AB66-AC04A0775AD0}" srcOrd="3" destOrd="0" presId="urn:microsoft.com/office/officeart/2008/layout/VerticalAccentList"/>
    <dgm:cxn modelId="{49DCE780-B011-45C0-8747-E05BE4562482}" type="presParOf" srcId="{D4AB3209-82A8-47EE-AB66-AC04A0775AD0}" destId="{8C54F5B5-446F-4D5E-B63F-24024052EA8E}" srcOrd="0" destOrd="0" presId="urn:microsoft.com/office/officeart/2008/layout/VerticalAccentList"/>
    <dgm:cxn modelId="{C24672A0-E0A6-4688-9D4B-DA966778C307}" type="presParOf" srcId="{99F50BAD-C7C4-4E4F-A201-758D5DBFCF14}" destId="{013550FE-FD33-41B4-8420-BDA75653903D}" srcOrd="4" destOrd="0" presId="urn:microsoft.com/office/officeart/2008/layout/VerticalAccentList"/>
    <dgm:cxn modelId="{CDF36CF5-CDB8-4458-B0E8-EED0DEF19B9F}" type="presParOf" srcId="{013550FE-FD33-41B4-8420-BDA75653903D}" destId="{1A348B70-8337-48FF-AB9F-5F18262837E6}" srcOrd="0" destOrd="0" presId="urn:microsoft.com/office/officeart/2008/layout/VerticalAccentList"/>
    <dgm:cxn modelId="{E06FA75A-F6E8-45BB-918F-D370E1F7A616}" type="presParOf" srcId="{013550FE-FD33-41B4-8420-BDA75653903D}" destId="{32A043C4-5379-4AD0-8C96-1039DBEEA346}" srcOrd="1" destOrd="0" presId="urn:microsoft.com/office/officeart/2008/layout/VerticalAccentList"/>
    <dgm:cxn modelId="{6FBA112B-8CB4-418D-A8B4-779D60DD2F71}" type="presParOf" srcId="{013550FE-FD33-41B4-8420-BDA75653903D}" destId="{003E423E-3654-4A31-9FF6-943AA5C9EB9C}" srcOrd="2" destOrd="0" presId="urn:microsoft.com/office/officeart/2008/layout/VerticalAccentList"/>
    <dgm:cxn modelId="{7CE3C320-9E0D-40A7-9C7D-52545B4F0CD0}" type="presParOf" srcId="{013550FE-FD33-41B4-8420-BDA75653903D}" destId="{C34A1794-8ABF-403C-B5FD-8D6272E30AFA}" srcOrd="3" destOrd="0" presId="urn:microsoft.com/office/officeart/2008/layout/VerticalAccentList"/>
    <dgm:cxn modelId="{FDEB6D77-2169-4257-B625-F997F40354FD}" type="presParOf" srcId="{013550FE-FD33-41B4-8420-BDA75653903D}" destId="{9DFB6ADE-8952-445D-B4AF-A101FB3B5E95}" srcOrd="4" destOrd="0" presId="urn:microsoft.com/office/officeart/2008/layout/VerticalAccentList"/>
    <dgm:cxn modelId="{041CC9CA-0AE3-4F52-9804-E81B57D2F138}" type="presParOf" srcId="{013550FE-FD33-41B4-8420-BDA75653903D}" destId="{ACBE8043-C60C-46F1-8634-D6ABE4469627}" srcOrd="5" destOrd="0" presId="urn:microsoft.com/office/officeart/2008/layout/VerticalAccentList"/>
    <dgm:cxn modelId="{832700E1-D5A7-49A0-BD39-D95EDA462A7E}" type="presParOf" srcId="{013550FE-FD33-41B4-8420-BDA75653903D}" destId="{1049C70A-9DB2-4A38-A160-0DD761ED8A63}" srcOrd="6" destOrd="0" presId="urn:microsoft.com/office/officeart/2008/layout/VerticalAccentList"/>
    <dgm:cxn modelId="{7EAB38E7-A2E0-419F-99DC-2AABC76AE306}" type="presParOf" srcId="{99F50BAD-C7C4-4E4F-A201-758D5DBFCF14}" destId="{84947679-A68B-4652-B5D5-E9893621E91F}" srcOrd="5" destOrd="0" presId="urn:microsoft.com/office/officeart/2008/layout/VerticalAccentList"/>
    <dgm:cxn modelId="{91D591C0-0347-4868-AF91-597B1667EFD9}" type="presParOf" srcId="{99F50BAD-C7C4-4E4F-A201-758D5DBFCF14}" destId="{EEB1F410-93B3-4D54-8759-143FBE69E06F}" srcOrd="6" destOrd="0" presId="urn:microsoft.com/office/officeart/2008/layout/VerticalAccentList"/>
    <dgm:cxn modelId="{0736E1CB-6417-422F-B6E5-201BF869317C}" type="presParOf" srcId="{EEB1F410-93B3-4D54-8759-143FBE69E06F}" destId="{5981F77B-ACB6-440B-815C-AC0DCA848DC3}" srcOrd="0" destOrd="0" presId="urn:microsoft.com/office/officeart/2008/layout/VerticalAccentList"/>
    <dgm:cxn modelId="{8A80FBC9-0195-449B-953D-0C708A8BB7E1}" type="presParOf" srcId="{99F50BAD-C7C4-4E4F-A201-758D5DBFCF14}" destId="{905677EC-9BF4-4AE9-8170-000AF44A3F09}" srcOrd="7" destOrd="0" presId="urn:microsoft.com/office/officeart/2008/layout/VerticalAccentList"/>
    <dgm:cxn modelId="{58619DF3-4101-4AC0-8B1D-26D2031B1AED}" type="presParOf" srcId="{905677EC-9BF4-4AE9-8170-000AF44A3F09}" destId="{AD14C160-D0CB-4140-8131-E8C1B32A93FE}" srcOrd="0" destOrd="0" presId="urn:microsoft.com/office/officeart/2008/layout/VerticalAccentList"/>
    <dgm:cxn modelId="{3684A283-CBD9-4081-8501-FFADF087D75E}" type="presParOf" srcId="{905677EC-9BF4-4AE9-8170-000AF44A3F09}" destId="{CCECAD2F-4228-4F33-AD6C-EAD54C0B33FB}" srcOrd="1" destOrd="0" presId="urn:microsoft.com/office/officeart/2008/layout/VerticalAccentList"/>
    <dgm:cxn modelId="{3A7A7532-EE9C-4FEC-A009-1B360368249D}" type="presParOf" srcId="{905677EC-9BF4-4AE9-8170-000AF44A3F09}" destId="{30ABBBA4-6956-49BE-92B9-CBC8F46AF81D}" srcOrd="2" destOrd="0" presId="urn:microsoft.com/office/officeart/2008/layout/VerticalAccentList"/>
    <dgm:cxn modelId="{474F6E67-ED67-4AB4-B9E3-F530FCA97578}" type="presParOf" srcId="{905677EC-9BF4-4AE9-8170-000AF44A3F09}" destId="{B4152709-307B-4474-9D99-B8A49EDC2F54}" srcOrd="3" destOrd="0" presId="urn:microsoft.com/office/officeart/2008/layout/VerticalAccentList"/>
    <dgm:cxn modelId="{8E783BE6-6091-4A01-A1C8-23B0E4952CB6}" type="presParOf" srcId="{905677EC-9BF4-4AE9-8170-000AF44A3F09}" destId="{2B55DA15-116A-4147-B86E-D5A6B6093E9A}" srcOrd="4" destOrd="0" presId="urn:microsoft.com/office/officeart/2008/layout/VerticalAccentList"/>
    <dgm:cxn modelId="{28896456-0BEB-4577-B508-E2A53E8B1D12}" type="presParOf" srcId="{905677EC-9BF4-4AE9-8170-000AF44A3F09}" destId="{213FD8DE-9FAA-4F1C-A1CA-F82318179B43}" srcOrd="5" destOrd="0" presId="urn:microsoft.com/office/officeart/2008/layout/VerticalAccentList"/>
    <dgm:cxn modelId="{E37826B2-0A60-4480-A151-215579E87056}" type="presParOf" srcId="{905677EC-9BF4-4AE9-8170-000AF44A3F09}" destId="{2293F9ED-FCDA-4678-A5A6-7E3F8A6EA1B0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807876FE-1651-4CA3-B507-DF7BEDDA0BE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A85FE1B-FFA5-45B8-AD3C-4AD5F662CDEE}">
      <dgm:prSet/>
      <dgm:spPr/>
      <dgm:t>
        <a:bodyPr/>
        <a:lstStyle/>
        <a:p>
          <a:pPr rtl="0"/>
          <a:r>
            <a:rPr lang="es-MX" smtClean="0"/>
            <a:t>Hormonas natriuréticas más importantes:</a:t>
          </a:r>
          <a:endParaRPr lang="es-MX"/>
        </a:p>
      </dgm:t>
    </dgm:pt>
    <dgm:pt modelId="{EEEE6D7B-C7C8-444C-8526-0AB48A23B077}" type="parTrans" cxnId="{F4A01504-442B-4F3F-B5C9-9475EFF00D1B}">
      <dgm:prSet/>
      <dgm:spPr/>
      <dgm:t>
        <a:bodyPr/>
        <a:lstStyle/>
        <a:p>
          <a:endParaRPr lang="es-MX"/>
        </a:p>
      </dgm:t>
    </dgm:pt>
    <dgm:pt modelId="{C64514A3-03A7-42D9-8933-9994D68383D6}" type="sibTrans" cxnId="{F4A01504-442B-4F3F-B5C9-9475EFF00D1B}">
      <dgm:prSet/>
      <dgm:spPr/>
      <dgm:t>
        <a:bodyPr/>
        <a:lstStyle/>
        <a:p>
          <a:endParaRPr lang="es-MX"/>
        </a:p>
      </dgm:t>
    </dgm:pt>
    <dgm:pt modelId="{6DD6DA60-5847-4A19-8D11-EF279A68B926}">
      <dgm:prSet/>
      <dgm:spPr/>
      <dgm:t>
        <a:bodyPr/>
        <a:lstStyle/>
        <a:p>
          <a:pPr rtl="0"/>
          <a:r>
            <a:rPr lang="es-MX" dirty="0" smtClean="0"/>
            <a:t>Péptido </a:t>
          </a:r>
          <a:r>
            <a:rPr lang="es-MX" dirty="0" err="1" smtClean="0"/>
            <a:t>natriurético</a:t>
          </a:r>
          <a:r>
            <a:rPr lang="es-MX" dirty="0" smtClean="0"/>
            <a:t> auricular (PNA) – liberado por las fibras musculares auriculares. </a:t>
          </a:r>
        </a:p>
        <a:p>
          <a:pPr rtl="0"/>
          <a:r>
            <a:rPr lang="es-MX" dirty="0" smtClean="0"/>
            <a:t>Su estímulo es el estiramiento de las aurículas, puede provocarlo un exceso de volumen.</a:t>
          </a:r>
          <a:endParaRPr lang="es-MX" dirty="0"/>
        </a:p>
      </dgm:t>
    </dgm:pt>
    <dgm:pt modelId="{030B2BC9-2C65-4476-A154-F69CF7E299C3}" type="parTrans" cxnId="{EDD090A4-AC18-44B8-A8EC-D92637389E2E}">
      <dgm:prSet/>
      <dgm:spPr/>
      <dgm:t>
        <a:bodyPr/>
        <a:lstStyle/>
        <a:p>
          <a:endParaRPr lang="es-MX"/>
        </a:p>
      </dgm:t>
    </dgm:pt>
    <dgm:pt modelId="{375DFD5B-27C7-4584-BA2D-F5EBF204784D}" type="sibTrans" cxnId="{EDD090A4-AC18-44B8-A8EC-D92637389E2E}">
      <dgm:prSet/>
      <dgm:spPr/>
      <dgm:t>
        <a:bodyPr/>
        <a:lstStyle/>
        <a:p>
          <a:endParaRPr lang="es-MX"/>
        </a:p>
      </dgm:t>
    </dgm:pt>
    <dgm:pt modelId="{C935AE38-E475-4091-AF92-E62303E8804D}">
      <dgm:prSet/>
      <dgm:spPr/>
      <dgm:t>
        <a:bodyPr/>
        <a:lstStyle/>
        <a:p>
          <a:pPr rtl="0"/>
          <a:r>
            <a:rPr lang="es-MX" smtClean="0"/>
            <a:t>Actúa en: riñones, causando pequeños incrementos del FG y reducciones en la reabsorción de sodio en los conductos colectores. </a:t>
          </a:r>
          <a:endParaRPr lang="es-MX"/>
        </a:p>
      </dgm:t>
    </dgm:pt>
    <dgm:pt modelId="{F9556FDE-FA85-411F-99D1-18C880B855B9}" type="parTrans" cxnId="{437975C1-BB0B-4493-BCA8-814731CB2901}">
      <dgm:prSet/>
      <dgm:spPr/>
      <dgm:t>
        <a:bodyPr/>
        <a:lstStyle/>
        <a:p>
          <a:endParaRPr lang="es-MX"/>
        </a:p>
      </dgm:t>
    </dgm:pt>
    <dgm:pt modelId="{7DC13FD5-CF20-4DA8-9D75-FC40C99438FA}" type="sibTrans" cxnId="{437975C1-BB0B-4493-BCA8-814731CB2901}">
      <dgm:prSet/>
      <dgm:spPr/>
      <dgm:t>
        <a:bodyPr/>
        <a:lstStyle/>
        <a:p>
          <a:endParaRPr lang="es-MX"/>
        </a:p>
      </dgm:t>
    </dgm:pt>
    <dgm:pt modelId="{1F3D9062-B48D-4B16-A6BB-93F53B5DD595}">
      <dgm:prSet/>
      <dgm:spPr/>
      <dgm:t>
        <a:bodyPr/>
        <a:lstStyle/>
        <a:p>
          <a:pPr rtl="0"/>
          <a:r>
            <a:rPr lang="es-MX" smtClean="0"/>
            <a:t>Todo esto aumenta la excreción de sal y agua.</a:t>
          </a:r>
          <a:endParaRPr lang="es-MX"/>
        </a:p>
      </dgm:t>
    </dgm:pt>
    <dgm:pt modelId="{29BA543B-A3C7-4504-9750-38673D2F25A7}" type="parTrans" cxnId="{1C1881B3-3793-491E-8BC4-1EDCA5F4A1C4}">
      <dgm:prSet/>
      <dgm:spPr/>
      <dgm:t>
        <a:bodyPr/>
        <a:lstStyle/>
        <a:p>
          <a:endParaRPr lang="es-MX"/>
        </a:p>
      </dgm:t>
    </dgm:pt>
    <dgm:pt modelId="{A4108154-0111-440C-B196-FE0E8F21F686}" type="sibTrans" cxnId="{1C1881B3-3793-491E-8BC4-1EDCA5F4A1C4}">
      <dgm:prSet/>
      <dgm:spPr/>
      <dgm:t>
        <a:bodyPr/>
        <a:lstStyle/>
        <a:p>
          <a:endParaRPr lang="es-MX"/>
        </a:p>
      </dgm:t>
    </dgm:pt>
    <dgm:pt modelId="{618E0464-3202-4316-BBBB-61AE27AAF3FC}" type="pres">
      <dgm:prSet presAssocID="{807876FE-1651-4CA3-B507-DF7BEDDA0BE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16449025-B057-41AD-A41E-680D2D458C4E}" type="pres">
      <dgm:prSet presAssocID="{807876FE-1651-4CA3-B507-DF7BEDDA0BEE}" presName="arrow" presStyleLbl="bgShp" presStyleIdx="0" presStyleCnt="1"/>
      <dgm:spPr/>
    </dgm:pt>
    <dgm:pt modelId="{B945F03F-C57B-4692-8B9C-7AEA52879CF0}" type="pres">
      <dgm:prSet presAssocID="{807876FE-1651-4CA3-B507-DF7BEDDA0BEE}" presName="points" presStyleCnt="0"/>
      <dgm:spPr/>
    </dgm:pt>
    <dgm:pt modelId="{1E9716C4-5621-4719-A819-0F0FFB5A4926}" type="pres">
      <dgm:prSet presAssocID="{0A85FE1B-FFA5-45B8-AD3C-4AD5F662CDEE}" presName="compositeA" presStyleCnt="0"/>
      <dgm:spPr/>
    </dgm:pt>
    <dgm:pt modelId="{2DB2F6FF-FE2F-44EE-A477-68A9D57BB84D}" type="pres">
      <dgm:prSet presAssocID="{0A85FE1B-FFA5-45B8-AD3C-4AD5F662CDEE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0364522-3092-4087-AE49-3EE2F0F12028}" type="pres">
      <dgm:prSet presAssocID="{0A85FE1B-FFA5-45B8-AD3C-4AD5F662CDEE}" presName="circleA" presStyleLbl="node1" presStyleIdx="0" presStyleCnt="4"/>
      <dgm:spPr/>
    </dgm:pt>
    <dgm:pt modelId="{41A017D0-56BC-4F9C-A2CA-B103929658CE}" type="pres">
      <dgm:prSet presAssocID="{0A85FE1B-FFA5-45B8-AD3C-4AD5F662CDEE}" presName="spaceA" presStyleCnt="0"/>
      <dgm:spPr/>
    </dgm:pt>
    <dgm:pt modelId="{1FECCD81-CA41-4E55-9426-C268FA963D5D}" type="pres">
      <dgm:prSet presAssocID="{C64514A3-03A7-42D9-8933-9994D68383D6}" presName="space" presStyleCnt="0"/>
      <dgm:spPr/>
    </dgm:pt>
    <dgm:pt modelId="{BA08FDF8-D750-41C4-93D6-7F305F38D812}" type="pres">
      <dgm:prSet presAssocID="{6DD6DA60-5847-4A19-8D11-EF279A68B926}" presName="compositeB" presStyleCnt="0"/>
      <dgm:spPr/>
    </dgm:pt>
    <dgm:pt modelId="{B47C98EB-9A40-43BC-A59E-9BACFB2C29C1}" type="pres">
      <dgm:prSet presAssocID="{6DD6DA60-5847-4A19-8D11-EF279A68B926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C3C9B2E-5607-4D90-9C6A-772F8D05A231}" type="pres">
      <dgm:prSet presAssocID="{6DD6DA60-5847-4A19-8D11-EF279A68B926}" presName="circleB" presStyleLbl="node1" presStyleIdx="1" presStyleCnt="4"/>
      <dgm:spPr/>
    </dgm:pt>
    <dgm:pt modelId="{E2AA7045-77CA-4FF6-A46F-EB0E80780569}" type="pres">
      <dgm:prSet presAssocID="{6DD6DA60-5847-4A19-8D11-EF279A68B926}" presName="spaceB" presStyleCnt="0"/>
      <dgm:spPr/>
    </dgm:pt>
    <dgm:pt modelId="{FAC5B2B3-EB6D-49D7-B12B-AC34FC22D698}" type="pres">
      <dgm:prSet presAssocID="{375DFD5B-27C7-4584-BA2D-F5EBF204784D}" presName="space" presStyleCnt="0"/>
      <dgm:spPr/>
    </dgm:pt>
    <dgm:pt modelId="{3FB5E8BD-5E67-470B-AEBB-A8D7EDA91E7A}" type="pres">
      <dgm:prSet presAssocID="{C935AE38-E475-4091-AF92-E62303E8804D}" presName="compositeA" presStyleCnt="0"/>
      <dgm:spPr/>
    </dgm:pt>
    <dgm:pt modelId="{D3B768B6-29FD-4C9D-8390-F9DF181D0C61}" type="pres">
      <dgm:prSet presAssocID="{C935AE38-E475-4091-AF92-E62303E8804D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CC813EC-FBE9-4340-80D9-98D541125127}" type="pres">
      <dgm:prSet presAssocID="{C935AE38-E475-4091-AF92-E62303E8804D}" presName="circleA" presStyleLbl="node1" presStyleIdx="2" presStyleCnt="4"/>
      <dgm:spPr/>
    </dgm:pt>
    <dgm:pt modelId="{B1CFC4BD-7CB8-46A9-B845-B6A5602B6526}" type="pres">
      <dgm:prSet presAssocID="{C935AE38-E475-4091-AF92-E62303E8804D}" presName="spaceA" presStyleCnt="0"/>
      <dgm:spPr/>
    </dgm:pt>
    <dgm:pt modelId="{F36433F2-3F5A-4888-A85B-6CD215202C97}" type="pres">
      <dgm:prSet presAssocID="{7DC13FD5-CF20-4DA8-9D75-FC40C99438FA}" presName="space" presStyleCnt="0"/>
      <dgm:spPr/>
    </dgm:pt>
    <dgm:pt modelId="{F947FB65-E81F-42D8-88B1-C7164450DC35}" type="pres">
      <dgm:prSet presAssocID="{1F3D9062-B48D-4B16-A6BB-93F53B5DD595}" presName="compositeB" presStyleCnt="0"/>
      <dgm:spPr/>
    </dgm:pt>
    <dgm:pt modelId="{E45BB912-1FCA-4E98-9E48-289AAB01253D}" type="pres">
      <dgm:prSet presAssocID="{1F3D9062-B48D-4B16-A6BB-93F53B5DD595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D670A4A-F104-4C7D-BB74-D162A17BEE28}" type="pres">
      <dgm:prSet presAssocID="{1F3D9062-B48D-4B16-A6BB-93F53B5DD595}" presName="circleB" presStyleLbl="node1" presStyleIdx="3" presStyleCnt="4"/>
      <dgm:spPr/>
    </dgm:pt>
    <dgm:pt modelId="{13960A01-801A-4F3C-8EB0-02BCC277A156}" type="pres">
      <dgm:prSet presAssocID="{1F3D9062-B48D-4B16-A6BB-93F53B5DD595}" presName="spaceB" presStyleCnt="0"/>
      <dgm:spPr/>
    </dgm:pt>
  </dgm:ptLst>
  <dgm:cxnLst>
    <dgm:cxn modelId="{016B918A-9D7C-4B08-A574-033DED543811}" type="presOf" srcId="{1F3D9062-B48D-4B16-A6BB-93F53B5DD595}" destId="{E45BB912-1FCA-4E98-9E48-289AAB01253D}" srcOrd="0" destOrd="0" presId="urn:microsoft.com/office/officeart/2005/8/layout/hProcess11"/>
    <dgm:cxn modelId="{1C1881B3-3793-491E-8BC4-1EDCA5F4A1C4}" srcId="{807876FE-1651-4CA3-B507-DF7BEDDA0BEE}" destId="{1F3D9062-B48D-4B16-A6BB-93F53B5DD595}" srcOrd="3" destOrd="0" parTransId="{29BA543B-A3C7-4504-9750-38673D2F25A7}" sibTransId="{A4108154-0111-440C-B196-FE0E8F21F686}"/>
    <dgm:cxn modelId="{395866BA-E35F-4A70-8EED-259C96189D5F}" type="presOf" srcId="{6DD6DA60-5847-4A19-8D11-EF279A68B926}" destId="{B47C98EB-9A40-43BC-A59E-9BACFB2C29C1}" srcOrd="0" destOrd="0" presId="urn:microsoft.com/office/officeart/2005/8/layout/hProcess11"/>
    <dgm:cxn modelId="{437975C1-BB0B-4493-BCA8-814731CB2901}" srcId="{807876FE-1651-4CA3-B507-DF7BEDDA0BEE}" destId="{C935AE38-E475-4091-AF92-E62303E8804D}" srcOrd="2" destOrd="0" parTransId="{F9556FDE-FA85-411F-99D1-18C880B855B9}" sibTransId="{7DC13FD5-CF20-4DA8-9D75-FC40C99438FA}"/>
    <dgm:cxn modelId="{5BE033D7-5307-4C51-B6BF-3845882F58FE}" type="presOf" srcId="{807876FE-1651-4CA3-B507-DF7BEDDA0BEE}" destId="{618E0464-3202-4316-BBBB-61AE27AAF3FC}" srcOrd="0" destOrd="0" presId="urn:microsoft.com/office/officeart/2005/8/layout/hProcess11"/>
    <dgm:cxn modelId="{F4A01504-442B-4F3F-B5C9-9475EFF00D1B}" srcId="{807876FE-1651-4CA3-B507-DF7BEDDA0BEE}" destId="{0A85FE1B-FFA5-45B8-AD3C-4AD5F662CDEE}" srcOrd="0" destOrd="0" parTransId="{EEEE6D7B-C7C8-444C-8526-0AB48A23B077}" sibTransId="{C64514A3-03A7-42D9-8933-9994D68383D6}"/>
    <dgm:cxn modelId="{ABDDC4D9-63A1-4B21-B3A0-A394A4C344F2}" type="presOf" srcId="{0A85FE1B-FFA5-45B8-AD3C-4AD5F662CDEE}" destId="{2DB2F6FF-FE2F-44EE-A477-68A9D57BB84D}" srcOrd="0" destOrd="0" presId="urn:microsoft.com/office/officeart/2005/8/layout/hProcess11"/>
    <dgm:cxn modelId="{EDD090A4-AC18-44B8-A8EC-D92637389E2E}" srcId="{807876FE-1651-4CA3-B507-DF7BEDDA0BEE}" destId="{6DD6DA60-5847-4A19-8D11-EF279A68B926}" srcOrd="1" destOrd="0" parTransId="{030B2BC9-2C65-4476-A154-F69CF7E299C3}" sibTransId="{375DFD5B-27C7-4584-BA2D-F5EBF204784D}"/>
    <dgm:cxn modelId="{31A8B763-8496-4C49-9C2C-814486157800}" type="presOf" srcId="{C935AE38-E475-4091-AF92-E62303E8804D}" destId="{D3B768B6-29FD-4C9D-8390-F9DF181D0C61}" srcOrd="0" destOrd="0" presId="urn:microsoft.com/office/officeart/2005/8/layout/hProcess11"/>
    <dgm:cxn modelId="{715AC255-B40D-47D8-978A-DA43CE07F42D}" type="presParOf" srcId="{618E0464-3202-4316-BBBB-61AE27AAF3FC}" destId="{16449025-B057-41AD-A41E-680D2D458C4E}" srcOrd="0" destOrd="0" presId="urn:microsoft.com/office/officeart/2005/8/layout/hProcess11"/>
    <dgm:cxn modelId="{95A96F5C-FD73-4D47-85CC-637A75B167E8}" type="presParOf" srcId="{618E0464-3202-4316-BBBB-61AE27AAF3FC}" destId="{B945F03F-C57B-4692-8B9C-7AEA52879CF0}" srcOrd="1" destOrd="0" presId="urn:microsoft.com/office/officeart/2005/8/layout/hProcess11"/>
    <dgm:cxn modelId="{81D83702-7FF4-46E8-A7B0-A9C945D28030}" type="presParOf" srcId="{B945F03F-C57B-4692-8B9C-7AEA52879CF0}" destId="{1E9716C4-5621-4719-A819-0F0FFB5A4926}" srcOrd="0" destOrd="0" presId="urn:microsoft.com/office/officeart/2005/8/layout/hProcess11"/>
    <dgm:cxn modelId="{A36F1FE8-B8F8-4AA0-AC52-619076ADC5D7}" type="presParOf" srcId="{1E9716C4-5621-4719-A819-0F0FFB5A4926}" destId="{2DB2F6FF-FE2F-44EE-A477-68A9D57BB84D}" srcOrd="0" destOrd="0" presId="urn:microsoft.com/office/officeart/2005/8/layout/hProcess11"/>
    <dgm:cxn modelId="{4D714CB0-81A6-4B84-B100-5C52C09CFA4A}" type="presParOf" srcId="{1E9716C4-5621-4719-A819-0F0FFB5A4926}" destId="{40364522-3092-4087-AE49-3EE2F0F12028}" srcOrd="1" destOrd="0" presId="urn:microsoft.com/office/officeart/2005/8/layout/hProcess11"/>
    <dgm:cxn modelId="{6AC5A2E9-965D-42A0-8B8A-F44E4CA4F8E1}" type="presParOf" srcId="{1E9716C4-5621-4719-A819-0F0FFB5A4926}" destId="{41A017D0-56BC-4F9C-A2CA-B103929658CE}" srcOrd="2" destOrd="0" presId="urn:microsoft.com/office/officeart/2005/8/layout/hProcess11"/>
    <dgm:cxn modelId="{1CF6A1A6-F159-461E-8452-1ED954832BD5}" type="presParOf" srcId="{B945F03F-C57B-4692-8B9C-7AEA52879CF0}" destId="{1FECCD81-CA41-4E55-9426-C268FA963D5D}" srcOrd="1" destOrd="0" presId="urn:microsoft.com/office/officeart/2005/8/layout/hProcess11"/>
    <dgm:cxn modelId="{F2974091-B574-4D14-B6CF-E0B07718EFFC}" type="presParOf" srcId="{B945F03F-C57B-4692-8B9C-7AEA52879CF0}" destId="{BA08FDF8-D750-41C4-93D6-7F305F38D812}" srcOrd="2" destOrd="0" presId="urn:microsoft.com/office/officeart/2005/8/layout/hProcess11"/>
    <dgm:cxn modelId="{9861EE19-2A38-474E-978F-7F8A5310BF00}" type="presParOf" srcId="{BA08FDF8-D750-41C4-93D6-7F305F38D812}" destId="{B47C98EB-9A40-43BC-A59E-9BACFB2C29C1}" srcOrd="0" destOrd="0" presId="urn:microsoft.com/office/officeart/2005/8/layout/hProcess11"/>
    <dgm:cxn modelId="{ABE784C3-57CC-4EAF-B3A5-EB2F22D1CD7D}" type="presParOf" srcId="{BA08FDF8-D750-41C4-93D6-7F305F38D812}" destId="{DC3C9B2E-5607-4D90-9C6A-772F8D05A231}" srcOrd="1" destOrd="0" presId="urn:microsoft.com/office/officeart/2005/8/layout/hProcess11"/>
    <dgm:cxn modelId="{A928DED5-7D6E-4041-A6F3-565D4FD08A83}" type="presParOf" srcId="{BA08FDF8-D750-41C4-93D6-7F305F38D812}" destId="{E2AA7045-77CA-4FF6-A46F-EB0E80780569}" srcOrd="2" destOrd="0" presId="urn:microsoft.com/office/officeart/2005/8/layout/hProcess11"/>
    <dgm:cxn modelId="{50A22F9E-C423-49EC-B691-45319E69FF45}" type="presParOf" srcId="{B945F03F-C57B-4692-8B9C-7AEA52879CF0}" destId="{FAC5B2B3-EB6D-49D7-B12B-AC34FC22D698}" srcOrd="3" destOrd="0" presId="urn:microsoft.com/office/officeart/2005/8/layout/hProcess11"/>
    <dgm:cxn modelId="{CAFE69BE-69DE-45AF-AD22-28E0CC9766D6}" type="presParOf" srcId="{B945F03F-C57B-4692-8B9C-7AEA52879CF0}" destId="{3FB5E8BD-5E67-470B-AEBB-A8D7EDA91E7A}" srcOrd="4" destOrd="0" presId="urn:microsoft.com/office/officeart/2005/8/layout/hProcess11"/>
    <dgm:cxn modelId="{103DCE2A-990E-4333-A45A-E91A024FAC02}" type="presParOf" srcId="{3FB5E8BD-5E67-470B-AEBB-A8D7EDA91E7A}" destId="{D3B768B6-29FD-4C9D-8390-F9DF181D0C61}" srcOrd="0" destOrd="0" presId="urn:microsoft.com/office/officeart/2005/8/layout/hProcess11"/>
    <dgm:cxn modelId="{43BD7EA7-70D7-4384-A375-0B42C5822126}" type="presParOf" srcId="{3FB5E8BD-5E67-470B-AEBB-A8D7EDA91E7A}" destId="{1CC813EC-FBE9-4340-80D9-98D541125127}" srcOrd="1" destOrd="0" presId="urn:microsoft.com/office/officeart/2005/8/layout/hProcess11"/>
    <dgm:cxn modelId="{7D732B75-1B67-40A2-96AE-BD5941F312A8}" type="presParOf" srcId="{3FB5E8BD-5E67-470B-AEBB-A8D7EDA91E7A}" destId="{B1CFC4BD-7CB8-46A9-B845-B6A5602B6526}" srcOrd="2" destOrd="0" presId="urn:microsoft.com/office/officeart/2005/8/layout/hProcess11"/>
    <dgm:cxn modelId="{8E991458-BF03-491B-ACE8-5B964CEA2774}" type="presParOf" srcId="{B945F03F-C57B-4692-8B9C-7AEA52879CF0}" destId="{F36433F2-3F5A-4888-A85B-6CD215202C97}" srcOrd="5" destOrd="0" presId="urn:microsoft.com/office/officeart/2005/8/layout/hProcess11"/>
    <dgm:cxn modelId="{6A1A61B9-D585-46D0-A288-DAFAE32771D0}" type="presParOf" srcId="{B945F03F-C57B-4692-8B9C-7AEA52879CF0}" destId="{F947FB65-E81F-42D8-88B1-C7164450DC35}" srcOrd="6" destOrd="0" presId="urn:microsoft.com/office/officeart/2005/8/layout/hProcess11"/>
    <dgm:cxn modelId="{BD0DD082-B245-49F8-AD6E-A7E607B83871}" type="presParOf" srcId="{F947FB65-E81F-42D8-88B1-C7164450DC35}" destId="{E45BB912-1FCA-4E98-9E48-289AAB01253D}" srcOrd="0" destOrd="0" presId="urn:microsoft.com/office/officeart/2005/8/layout/hProcess11"/>
    <dgm:cxn modelId="{545A71D8-AE8D-4EEC-95E2-04F57B0F3524}" type="presParOf" srcId="{F947FB65-E81F-42D8-88B1-C7164450DC35}" destId="{6D670A4A-F104-4C7D-BB74-D162A17BEE28}" srcOrd="1" destOrd="0" presId="urn:microsoft.com/office/officeart/2005/8/layout/hProcess11"/>
    <dgm:cxn modelId="{823CDBD4-0DDB-41E2-8FFC-CCD81CB836F2}" type="presParOf" srcId="{F947FB65-E81F-42D8-88B1-C7164450DC35}" destId="{13960A01-801A-4F3C-8EB0-02BCC277A156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B0A57CD2-AAC2-438D-8F6E-220F1E180FA2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21ABFF4-9BC5-45B2-A8B8-CBB0C44A131F}">
      <dgm:prSet/>
      <dgm:spPr/>
      <dgm:t>
        <a:bodyPr/>
        <a:lstStyle/>
        <a:p>
          <a:pPr rtl="0"/>
          <a:r>
            <a:rPr lang="es-MX" smtClean="0"/>
            <a:t>El tiempo de retraso da lugar a un pequeño aumento del equilibrio acumulado de sodio, lo que provoca un ligero incremento del volumen del líquido extracelular.</a:t>
          </a:r>
          <a:endParaRPr lang="es-MX"/>
        </a:p>
      </dgm:t>
    </dgm:pt>
    <dgm:pt modelId="{0B13531D-EE3F-4A93-8C48-A2AFAF0C847A}" type="parTrans" cxnId="{93F54B02-61A1-4FD9-BDFC-A912E5E9FBE2}">
      <dgm:prSet/>
      <dgm:spPr/>
      <dgm:t>
        <a:bodyPr/>
        <a:lstStyle/>
        <a:p>
          <a:endParaRPr lang="es-MX"/>
        </a:p>
      </dgm:t>
    </dgm:pt>
    <dgm:pt modelId="{31365622-0134-47F0-8FE0-50DA71D0B024}" type="sibTrans" cxnId="{93F54B02-61A1-4FD9-BDFC-A912E5E9FBE2}">
      <dgm:prSet/>
      <dgm:spPr/>
      <dgm:t>
        <a:bodyPr/>
        <a:lstStyle/>
        <a:p>
          <a:endParaRPr lang="es-MX"/>
        </a:p>
      </dgm:t>
    </dgm:pt>
    <dgm:pt modelId="{56595C1E-DA80-4051-A391-BE870C3A32C2}">
      <dgm:prSet/>
      <dgm:spPr/>
      <dgm:t>
        <a:bodyPr anchor="t"/>
        <a:lstStyle/>
        <a:p>
          <a:pPr rtl="0"/>
          <a:endParaRPr lang="es-MX" dirty="0" smtClean="0"/>
        </a:p>
        <a:p>
          <a:pPr rtl="0"/>
          <a:r>
            <a:rPr lang="es-MX" dirty="0" smtClean="0"/>
            <a:t>Mecanismos para aumentar la excreción de sodio:</a:t>
          </a:r>
          <a:endParaRPr lang="es-MX" dirty="0"/>
        </a:p>
      </dgm:t>
    </dgm:pt>
    <dgm:pt modelId="{6DAA869A-8032-48B7-8CDE-C16229ED434B}" type="parTrans" cxnId="{EC38DAAE-4673-486E-B502-8EC4A4C4467B}">
      <dgm:prSet/>
      <dgm:spPr/>
      <dgm:t>
        <a:bodyPr/>
        <a:lstStyle/>
        <a:p>
          <a:endParaRPr lang="es-MX"/>
        </a:p>
      </dgm:t>
    </dgm:pt>
    <dgm:pt modelId="{1A62DA8C-810A-4FDD-A329-D804CEACA6F0}" type="sibTrans" cxnId="{EC38DAAE-4673-486E-B502-8EC4A4C4467B}">
      <dgm:prSet/>
      <dgm:spPr/>
      <dgm:t>
        <a:bodyPr/>
        <a:lstStyle/>
        <a:p>
          <a:endParaRPr lang="es-MX"/>
        </a:p>
      </dgm:t>
    </dgm:pt>
    <dgm:pt modelId="{B0C40A7F-521F-4DD2-A893-C33B38A2CA2B}">
      <dgm:prSet custT="1"/>
      <dgm:spPr/>
      <dgm:t>
        <a:bodyPr anchor="ctr"/>
        <a:lstStyle/>
        <a:p>
          <a:pPr rtl="0"/>
          <a:r>
            <a:rPr lang="es-MX" sz="1400" dirty="0" smtClean="0"/>
            <a:t>1.- Activación de los reflejos de los receptores de presión baja (aurícula derecha).</a:t>
          </a:r>
        </a:p>
        <a:p>
          <a:pPr rtl="0"/>
          <a:endParaRPr lang="es-MX" sz="1400" dirty="0"/>
        </a:p>
      </dgm:t>
    </dgm:pt>
    <dgm:pt modelId="{7ED8482B-13D1-41F6-9264-02CCA80121D8}" type="parTrans" cxnId="{CB72B3CA-27AE-422E-B203-B52D2AE59C64}">
      <dgm:prSet/>
      <dgm:spPr/>
      <dgm:t>
        <a:bodyPr/>
        <a:lstStyle/>
        <a:p>
          <a:endParaRPr lang="es-MX"/>
        </a:p>
      </dgm:t>
    </dgm:pt>
    <dgm:pt modelId="{C86BB81E-EA70-4322-9016-66FDF0439C63}" type="sibTrans" cxnId="{CB72B3CA-27AE-422E-B203-B52D2AE59C64}">
      <dgm:prSet/>
      <dgm:spPr/>
      <dgm:t>
        <a:bodyPr/>
        <a:lstStyle/>
        <a:p>
          <a:endParaRPr lang="es-MX"/>
        </a:p>
      </dgm:t>
    </dgm:pt>
    <dgm:pt modelId="{34F3E8A5-19FC-43E5-97E9-F593391B2E4B}">
      <dgm:prSet custT="1"/>
      <dgm:spPr/>
      <dgm:t>
        <a:bodyPr anchor="ctr"/>
        <a:lstStyle/>
        <a:p>
          <a:pPr rtl="0"/>
          <a:r>
            <a:rPr lang="es-MX" sz="1400" dirty="0" smtClean="0"/>
            <a:t>En el tronco del encéfalo se inhibe la actividad simpática de los riñones y reducen la absorción tubular de sodio.</a:t>
          </a:r>
          <a:endParaRPr lang="es-MX" sz="1400" dirty="0"/>
        </a:p>
      </dgm:t>
    </dgm:pt>
    <dgm:pt modelId="{AEDC1A9F-071C-40C2-816F-B9A89776992F}" type="parTrans" cxnId="{A4CE5329-F3E6-4E30-B09D-6F179A7B2611}">
      <dgm:prSet/>
      <dgm:spPr/>
      <dgm:t>
        <a:bodyPr/>
        <a:lstStyle/>
        <a:p>
          <a:endParaRPr lang="es-MX"/>
        </a:p>
      </dgm:t>
    </dgm:pt>
    <dgm:pt modelId="{9FF7B8E8-A098-4AAB-88AF-9E092996970D}" type="sibTrans" cxnId="{A4CE5329-F3E6-4E30-B09D-6F179A7B2611}">
      <dgm:prSet/>
      <dgm:spPr/>
      <dgm:t>
        <a:bodyPr/>
        <a:lstStyle/>
        <a:p>
          <a:endParaRPr lang="es-MX"/>
        </a:p>
      </dgm:t>
    </dgm:pt>
    <dgm:pt modelId="{F0B54038-FB90-4627-8042-05775ED81791}">
      <dgm:prSet custT="1"/>
      <dgm:spPr/>
      <dgm:t>
        <a:bodyPr anchor="ctr"/>
        <a:lstStyle/>
        <a:p>
          <a:pPr rtl="0"/>
          <a:r>
            <a:rPr lang="es-MX" sz="1400" dirty="0" smtClean="0"/>
            <a:t>2.- Los pequeños incrementos de la presión arterial, debido a la expansión del volumen, aumentan la excreción de sodio.</a:t>
          </a:r>
          <a:endParaRPr lang="es-MX" sz="1400" dirty="0"/>
        </a:p>
      </dgm:t>
    </dgm:pt>
    <dgm:pt modelId="{02C87662-CE2E-497B-93CE-832BCF426F1C}" type="parTrans" cxnId="{677B537E-CE2B-41FD-9A7D-2ECA1E7E2917}">
      <dgm:prSet/>
      <dgm:spPr/>
      <dgm:t>
        <a:bodyPr/>
        <a:lstStyle/>
        <a:p>
          <a:endParaRPr lang="es-MX"/>
        </a:p>
      </dgm:t>
    </dgm:pt>
    <dgm:pt modelId="{136D5A41-B16B-4918-92E3-6056257816A6}" type="sibTrans" cxnId="{677B537E-CE2B-41FD-9A7D-2ECA1E7E2917}">
      <dgm:prSet/>
      <dgm:spPr/>
      <dgm:t>
        <a:bodyPr/>
        <a:lstStyle/>
        <a:p>
          <a:endParaRPr lang="es-MX"/>
        </a:p>
      </dgm:t>
    </dgm:pt>
    <dgm:pt modelId="{E96419AE-CD75-41CA-A365-7B30ECD181CB}">
      <dgm:prSet custT="1"/>
      <dgm:spPr/>
      <dgm:t>
        <a:bodyPr anchor="ctr"/>
        <a:lstStyle/>
        <a:p>
          <a:pPr rtl="0"/>
          <a:r>
            <a:rPr lang="es-MX" sz="1400" dirty="0" smtClean="0"/>
            <a:t>3.- La supresión de </a:t>
          </a:r>
          <a:r>
            <a:rPr lang="es-MX" sz="1400" dirty="0" err="1" smtClean="0"/>
            <a:t>angiotensina</a:t>
          </a:r>
          <a:r>
            <a:rPr lang="es-MX" sz="1400" dirty="0" smtClean="0"/>
            <a:t> II, por expansión del volumen del LEC, reduce la reabsorción tubular de sodio</a:t>
          </a:r>
          <a:endParaRPr lang="es-MX" sz="1400" dirty="0"/>
        </a:p>
      </dgm:t>
    </dgm:pt>
    <dgm:pt modelId="{9B849B66-F801-409F-9980-344D615F86CD}" type="parTrans" cxnId="{ADDE2640-909B-4697-8C7F-8D71A97CBE86}">
      <dgm:prSet/>
      <dgm:spPr/>
      <dgm:t>
        <a:bodyPr/>
        <a:lstStyle/>
        <a:p>
          <a:endParaRPr lang="es-MX"/>
        </a:p>
      </dgm:t>
    </dgm:pt>
    <dgm:pt modelId="{DD222E6A-CFDA-42A3-92AA-1282C473B2EE}" type="sibTrans" cxnId="{ADDE2640-909B-4697-8C7F-8D71A97CBE86}">
      <dgm:prSet/>
      <dgm:spPr/>
      <dgm:t>
        <a:bodyPr/>
        <a:lstStyle/>
        <a:p>
          <a:endParaRPr lang="es-MX"/>
        </a:p>
      </dgm:t>
    </dgm:pt>
    <dgm:pt modelId="{530AADAA-B120-48AA-AD18-D45A54537878}">
      <dgm:prSet custT="1"/>
      <dgm:spPr/>
      <dgm:t>
        <a:bodyPr anchor="ctr"/>
        <a:lstStyle/>
        <a:p>
          <a:pPr rtl="0"/>
          <a:r>
            <a:rPr lang="es-MX" sz="1400" dirty="0" smtClean="0"/>
            <a:t>4.- El estímulo de los sistemas </a:t>
          </a:r>
          <a:r>
            <a:rPr lang="es-MX" sz="1400" dirty="0" err="1" smtClean="0"/>
            <a:t>natriuréticos</a:t>
          </a:r>
          <a:r>
            <a:rPr lang="es-MX" sz="1400" dirty="0" smtClean="0"/>
            <a:t> contribuye a la mayor excreción de sodio.</a:t>
          </a:r>
        </a:p>
      </dgm:t>
    </dgm:pt>
    <dgm:pt modelId="{273EA553-B12E-4685-BF5C-1CE404F4849F}" type="parTrans" cxnId="{E5CD86F2-2C02-41E1-9CF6-8DC65E0FAC2C}">
      <dgm:prSet/>
      <dgm:spPr/>
      <dgm:t>
        <a:bodyPr/>
        <a:lstStyle/>
        <a:p>
          <a:endParaRPr lang="es-MX"/>
        </a:p>
      </dgm:t>
    </dgm:pt>
    <dgm:pt modelId="{B78513C6-4FAF-4E06-8980-11C55B520539}" type="sibTrans" cxnId="{E5CD86F2-2C02-41E1-9CF6-8DC65E0FAC2C}">
      <dgm:prSet/>
      <dgm:spPr/>
      <dgm:t>
        <a:bodyPr/>
        <a:lstStyle/>
        <a:p>
          <a:endParaRPr lang="es-MX"/>
        </a:p>
      </dgm:t>
    </dgm:pt>
    <dgm:pt modelId="{7110DC36-04E9-4475-A090-33E2D812E3BC}" type="pres">
      <dgm:prSet presAssocID="{B0A57CD2-AAC2-438D-8F6E-220F1E180F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DDD68D2-F19E-4D15-B23D-EC0D15F6A543}" type="pres">
      <dgm:prSet presAssocID="{56595C1E-DA80-4051-A391-BE870C3A32C2}" presName="boxAndChildren" presStyleCnt="0"/>
      <dgm:spPr/>
    </dgm:pt>
    <dgm:pt modelId="{DB4B0E14-DFBB-438B-80C4-E2941C491468}" type="pres">
      <dgm:prSet presAssocID="{56595C1E-DA80-4051-A391-BE870C3A32C2}" presName="parentTextBox" presStyleLbl="node1" presStyleIdx="0" presStyleCnt="2"/>
      <dgm:spPr/>
      <dgm:t>
        <a:bodyPr/>
        <a:lstStyle/>
        <a:p>
          <a:endParaRPr lang="es-MX"/>
        </a:p>
      </dgm:t>
    </dgm:pt>
    <dgm:pt modelId="{B3B709DB-5D3F-47EC-B786-D7BD9CA639CE}" type="pres">
      <dgm:prSet presAssocID="{56595C1E-DA80-4051-A391-BE870C3A32C2}" presName="entireBox" presStyleLbl="node1" presStyleIdx="0" presStyleCnt="2" custLinFactNeighborX="0" custLinFactNeighborY="-920"/>
      <dgm:spPr/>
      <dgm:t>
        <a:bodyPr/>
        <a:lstStyle/>
        <a:p>
          <a:endParaRPr lang="es-MX"/>
        </a:p>
      </dgm:t>
    </dgm:pt>
    <dgm:pt modelId="{FAF21A65-1072-4C5F-96DF-EA5FE09B97D3}" type="pres">
      <dgm:prSet presAssocID="{56595C1E-DA80-4051-A391-BE870C3A32C2}" presName="descendantBox" presStyleCnt="0"/>
      <dgm:spPr/>
    </dgm:pt>
    <dgm:pt modelId="{C997FF73-8CAC-4D0D-B167-E6EA47C8957A}" type="pres">
      <dgm:prSet presAssocID="{B0C40A7F-521F-4DD2-A893-C33B38A2CA2B}" presName="childTextBox" presStyleLbl="fgAccFollowNode1" presStyleIdx="0" presStyleCnt="4" custScaleY="17998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22231D6-10DE-421D-B5BE-443810E8610E}" type="pres">
      <dgm:prSet presAssocID="{F0B54038-FB90-4627-8042-05775ED81791}" presName="childTextBox" presStyleLbl="fgAccFollowNode1" presStyleIdx="1" presStyleCnt="4" custScaleX="82645" custScaleY="17998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276A7DD-3F5C-4753-B796-D65BB5F046F0}" type="pres">
      <dgm:prSet presAssocID="{E96419AE-CD75-41CA-A365-7B30ECD181CB}" presName="childTextBox" presStyleLbl="fgAccFollowNode1" presStyleIdx="2" presStyleCnt="4" custScaleY="17998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FA74CE-F1CA-48F3-B1C5-7ACF3DB3FE0F}" type="pres">
      <dgm:prSet presAssocID="{530AADAA-B120-48AA-AD18-D45A54537878}" presName="childTextBox" presStyleLbl="fgAccFollowNode1" presStyleIdx="3" presStyleCnt="4" custScaleY="17998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2FF6EDA-EAF3-48C7-B3E2-B05261EF735D}" type="pres">
      <dgm:prSet presAssocID="{31365622-0134-47F0-8FE0-50DA71D0B024}" presName="sp" presStyleCnt="0"/>
      <dgm:spPr/>
    </dgm:pt>
    <dgm:pt modelId="{516A10A2-32D3-4F29-A151-C12233A31A9E}" type="pres">
      <dgm:prSet presAssocID="{021ABFF4-9BC5-45B2-A8B8-CBB0C44A131F}" presName="arrowAndChildren" presStyleCnt="0"/>
      <dgm:spPr/>
    </dgm:pt>
    <dgm:pt modelId="{48C4DE9C-4FC5-4C82-86A9-2A2E37B880BD}" type="pres">
      <dgm:prSet presAssocID="{021ABFF4-9BC5-45B2-A8B8-CBB0C44A131F}" presName="parentTextArrow" presStyleLbl="node1" presStyleIdx="1" presStyleCnt="2" custScaleY="22046"/>
      <dgm:spPr/>
      <dgm:t>
        <a:bodyPr/>
        <a:lstStyle/>
        <a:p>
          <a:endParaRPr lang="es-MX"/>
        </a:p>
      </dgm:t>
    </dgm:pt>
  </dgm:ptLst>
  <dgm:cxnLst>
    <dgm:cxn modelId="{7BAF9E45-0C39-409F-A691-1E97B3EF0AA4}" type="presOf" srcId="{56595C1E-DA80-4051-A391-BE870C3A32C2}" destId="{DB4B0E14-DFBB-438B-80C4-E2941C491468}" srcOrd="0" destOrd="0" presId="urn:microsoft.com/office/officeart/2005/8/layout/process4"/>
    <dgm:cxn modelId="{69CB3392-B889-42A7-AD6D-DC5EB1AF5B0F}" type="presOf" srcId="{B0C40A7F-521F-4DD2-A893-C33B38A2CA2B}" destId="{C997FF73-8CAC-4D0D-B167-E6EA47C8957A}" srcOrd="0" destOrd="0" presId="urn:microsoft.com/office/officeart/2005/8/layout/process4"/>
    <dgm:cxn modelId="{EC38DAAE-4673-486E-B502-8EC4A4C4467B}" srcId="{B0A57CD2-AAC2-438D-8F6E-220F1E180FA2}" destId="{56595C1E-DA80-4051-A391-BE870C3A32C2}" srcOrd="1" destOrd="0" parTransId="{6DAA869A-8032-48B7-8CDE-C16229ED434B}" sibTransId="{1A62DA8C-810A-4FDD-A329-D804CEACA6F0}"/>
    <dgm:cxn modelId="{A83C09A9-5FFD-400F-AEE8-31D73FCD92F4}" type="presOf" srcId="{530AADAA-B120-48AA-AD18-D45A54537878}" destId="{A0FA74CE-F1CA-48F3-B1C5-7ACF3DB3FE0F}" srcOrd="0" destOrd="0" presId="urn:microsoft.com/office/officeart/2005/8/layout/process4"/>
    <dgm:cxn modelId="{93F54B02-61A1-4FD9-BDFC-A912E5E9FBE2}" srcId="{B0A57CD2-AAC2-438D-8F6E-220F1E180FA2}" destId="{021ABFF4-9BC5-45B2-A8B8-CBB0C44A131F}" srcOrd="0" destOrd="0" parTransId="{0B13531D-EE3F-4A93-8C48-A2AFAF0C847A}" sibTransId="{31365622-0134-47F0-8FE0-50DA71D0B024}"/>
    <dgm:cxn modelId="{179EA921-2B68-4534-86D1-0C3C46D38525}" type="presOf" srcId="{021ABFF4-9BC5-45B2-A8B8-CBB0C44A131F}" destId="{48C4DE9C-4FC5-4C82-86A9-2A2E37B880BD}" srcOrd="0" destOrd="0" presId="urn:microsoft.com/office/officeart/2005/8/layout/process4"/>
    <dgm:cxn modelId="{173A52F4-6112-4CBE-BE56-FA0C06DD981C}" type="presOf" srcId="{56595C1E-DA80-4051-A391-BE870C3A32C2}" destId="{B3B709DB-5D3F-47EC-B786-D7BD9CA639CE}" srcOrd="1" destOrd="0" presId="urn:microsoft.com/office/officeart/2005/8/layout/process4"/>
    <dgm:cxn modelId="{677B537E-CE2B-41FD-9A7D-2ECA1E7E2917}" srcId="{56595C1E-DA80-4051-A391-BE870C3A32C2}" destId="{F0B54038-FB90-4627-8042-05775ED81791}" srcOrd="1" destOrd="0" parTransId="{02C87662-CE2E-497B-93CE-832BCF426F1C}" sibTransId="{136D5A41-B16B-4918-92E3-6056257816A6}"/>
    <dgm:cxn modelId="{69D52A26-C86E-450C-BEC1-1DD24E948E39}" type="presOf" srcId="{E96419AE-CD75-41CA-A365-7B30ECD181CB}" destId="{7276A7DD-3F5C-4753-B796-D65BB5F046F0}" srcOrd="0" destOrd="0" presId="urn:microsoft.com/office/officeart/2005/8/layout/process4"/>
    <dgm:cxn modelId="{A4CE5329-F3E6-4E30-B09D-6F179A7B2611}" srcId="{B0C40A7F-521F-4DD2-A893-C33B38A2CA2B}" destId="{34F3E8A5-19FC-43E5-97E9-F593391B2E4B}" srcOrd="0" destOrd="0" parTransId="{AEDC1A9F-071C-40C2-816F-B9A89776992F}" sibTransId="{9FF7B8E8-A098-4AAB-88AF-9E092996970D}"/>
    <dgm:cxn modelId="{ADDE2640-909B-4697-8C7F-8D71A97CBE86}" srcId="{56595C1E-DA80-4051-A391-BE870C3A32C2}" destId="{E96419AE-CD75-41CA-A365-7B30ECD181CB}" srcOrd="2" destOrd="0" parTransId="{9B849B66-F801-409F-9980-344D615F86CD}" sibTransId="{DD222E6A-CFDA-42A3-92AA-1282C473B2EE}"/>
    <dgm:cxn modelId="{316011B5-1C0D-484C-A545-92EC5FEFF1A1}" type="presOf" srcId="{34F3E8A5-19FC-43E5-97E9-F593391B2E4B}" destId="{C997FF73-8CAC-4D0D-B167-E6EA47C8957A}" srcOrd="0" destOrd="1" presId="urn:microsoft.com/office/officeart/2005/8/layout/process4"/>
    <dgm:cxn modelId="{CB72B3CA-27AE-422E-B203-B52D2AE59C64}" srcId="{56595C1E-DA80-4051-A391-BE870C3A32C2}" destId="{B0C40A7F-521F-4DD2-A893-C33B38A2CA2B}" srcOrd="0" destOrd="0" parTransId="{7ED8482B-13D1-41F6-9264-02CCA80121D8}" sibTransId="{C86BB81E-EA70-4322-9016-66FDF0439C63}"/>
    <dgm:cxn modelId="{3BEBE4A6-7481-491B-848F-1BCF6419A654}" type="presOf" srcId="{F0B54038-FB90-4627-8042-05775ED81791}" destId="{022231D6-10DE-421D-B5BE-443810E8610E}" srcOrd="0" destOrd="0" presId="urn:microsoft.com/office/officeart/2005/8/layout/process4"/>
    <dgm:cxn modelId="{6115DABE-54BF-4F93-ADED-1B9D44EE3C7B}" type="presOf" srcId="{B0A57CD2-AAC2-438D-8F6E-220F1E180FA2}" destId="{7110DC36-04E9-4475-A090-33E2D812E3BC}" srcOrd="0" destOrd="0" presId="urn:microsoft.com/office/officeart/2005/8/layout/process4"/>
    <dgm:cxn modelId="{E5CD86F2-2C02-41E1-9CF6-8DC65E0FAC2C}" srcId="{56595C1E-DA80-4051-A391-BE870C3A32C2}" destId="{530AADAA-B120-48AA-AD18-D45A54537878}" srcOrd="3" destOrd="0" parTransId="{273EA553-B12E-4685-BF5C-1CE404F4849F}" sibTransId="{B78513C6-4FAF-4E06-8980-11C55B520539}"/>
    <dgm:cxn modelId="{F8B092C5-D810-4A3A-8D5B-707725182D69}" type="presParOf" srcId="{7110DC36-04E9-4475-A090-33E2D812E3BC}" destId="{2DDD68D2-F19E-4D15-B23D-EC0D15F6A543}" srcOrd="0" destOrd="0" presId="urn:microsoft.com/office/officeart/2005/8/layout/process4"/>
    <dgm:cxn modelId="{D0428343-8FA2-470E-9C24-712A4D690DF6}" type="presParOf" srcId="{2DDD68D2-F19E-4D15-B23D-EC0D15F6A543}" destId="{DB4B0E14-DFBB-438B-80C4-E2941C491468}" srcOrd="0" destOrd="0" presId="urn:microsoft.com/office/officeart/2005/8/layout/process4"/>
    <dgm:cxn modelId="{36F6FF9D-2907-45A2-A6E3-DC0E9EA4D15E}" type="presParOf" srcId="{2DDD68D2-F19E-4D15-B23D-EC0D15F6A543}" destId="{B3B709DB-5D3F-47EC-B786-D7BD9CA639CE}" srcOrd="1" destOrd="0" presId="urn:microsoft.com/office/officeart/2005/8/layout/process4"/>
    <dgm:cxn modelId="{3CCD6F6F-4068-4AD0-83FB-A5C7B1F95642}" type="presParOf" srcId="{2DDD68D2-F19E-4D15-B23D-EC0D15F6A543}" destId="{FAF21A65-1072-4C5F-96DF-EA5FE09B97D3}" srcOrd="2" destOrd="0" presId="urn:microsoft.com/office/officeart/2005/8/layout/process4"/>
    <dgm:cxn modelId="{0E1DC6DD-2734-49EB-AE11-D3E2966A4A04}" type="presParOf" srcId="{FAF21A65-1072-4C5F-96DF-EA5FE09B97D3}" destId="{C997FF73-8CAC-4D0D-B167-E6EA47C8957A}" srcOrd="0" destOrd="0" presId="urn:microsoft.com/office/officeart/2005/8/layout/process4"/>
    <dgm:cxn modelId="{0EC62960-C9D7-41CC-8764-4F1202383B72}" type="presParOf" srcId="{FAF21A65-1072-4C5F-96DF-EA5FE09B97D3}" destId="{022231D6-10DE-421D-B5BE-443810E8610E}" srcOrd="1" destOrd="0" presId="urn:microsoft.com/office/officeart/2005/8/layout/process4"/>
    <dgm:cxn modelId="{81E5CDA7-F89F-4A43-871C-AD5E39A86C6E}" type="presParOf" srcId="{FAF21A65-1072-4C5F-96DF-EA5FE09B97D3}" destId="{7276A7DD-3F5C-4753-B796-D65BB5F046F0}" srcOrd="2" destOrd="0" presId="urn:microsoft.com/office/officeart/2005/8/layout/process4"/>
    <dgm:cxn modelId="{D7F92811-18D4-4861-9CDA-F294F41006D3}" type="presParOf" srcId="{FAF21A65-1072-4C5F-96DF-EA5FE09B97D3}" destId="{A0FA74CE-F1CA-48F3-B1C5-7ACF3DB3FE0F}" srcOrd="3" destOrd="0" presId="urn:microsoft.com/office/officeart/2005/8/layout/process4"/>
    <dgm:cxn modelId="{93F77630-93FC-4472-96F9-26617A0A7829}" type="presParOf" srcId="{7110DC36-04E9-4475-A090-33E2D812E3BC}" destId="{52FF6EDA-EAF3-48C7-B3E2-B05261EF735D}" srcOrd="1" destOrd="0" presId="urn:microsoft.com/office/officeart/2005/8/layout/process4"/>
    <dgm:cxn modelId="{9B430576-2531-445B-A0B1-239E223DAD3F}" type="presParOf" srcId="{7110DC36-04E9-4475-A090-33E2D812E3BC}" destId="{516A10A2-32D3-4F29-A151-C12233A31A9E}" srcOrd="2" destOrd="0" presId="urn:microsoft.com/office/officeart/2005/8/layout/process4"/>
    <dgm:cxn modelId="{420720E2-081F-4FC2-8FF7-CD9543AD46AF}" type="presParOf" srcId="{516A10A2-32D3-4F29-A151-C12233A31A9E}" destId="{48C4DE9C-4FC5-4C82-86A9-2A2E37B880B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D218A4CE-AAA2-4B69-AB8C-829EB2E3A09B}" type="doc">
      <dgm:prSet loTypeId="urn:microsoft.com/office/officeart/2008/layout/AscendingPictureAccentProcess" loCatId="process" qsTypeId="urn:microsoft.com/office/officeart/2005/8/quickstyle/simple2" qsCatId="simple" csTypeId="urn:microsoft.com/office/officeart/2005/8/colors/accent2_5" csCatId="accent2" phldr="1"/>
      <dgm:spPr/>
      <dgm:t>
        <a:bodyPr/>
        <a:lstStyle/>
        <a:p>
          <a:endParaRPr lang="es-MX"/>
        </a:p>
      </dgm:t>
    </dgm:pt>
    <dgm:pt modelId="{5AD6863C-23B2-4519-896D-82653F335E3D}">
      <dgm:prSet/>
      <dgm:spPr/>
      <dgm:t>
        <a:bodyPr/>
        <a:lstStyle/>
        <a:p>
          <a:pPr rtl="0"/>
          <a:r>
            <a:rPr lang="es-MX" smtClean="0"/>
            <a:t>Aumento del volumen sanguíneo y del volumen de líquido extracelular debido a cardiopatías.</a:t>
          </a:r>
          <a:endParaRPr lang="es-MX"/>
        </a:p>
      </dgm:t>
    </dgm:pt>
    <dgm:pt modelId="{7E505F80-96FC-4EAE-873F-0038572292B1}" type="parTrans" cxnId="{A4F1964B-DCFF-47C6-8798-552F07284919}">
      <dgm:prSet/>
      <dgm:spPr/>
      <dgm:t>
        <a:bodyPr/>
        <a:lstStyle/>
        <a:p>
          <a:endParaRPr lang="es-MX"/>
        </a:p>
      </dgm:t>
    </dgm:pt>
    <dgm:pt modelId="{F3610975-1F7B-4B49-92F1-E836D604F7F6}" type="sibTrans" cxnId="{A4F1964B-DCFF-47C6-8798-552F0728491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MX"/>
        </a:p>
      </dgm:t>
    </dgm:pt>
    <dgm:pt modelId="{B416DF30-A0D0-4EDA-BBF6-43973E0AD6A2}">
      <dgm:prSet/>
      <dgm:spPr/>
      <dgm:t>
        <a:bodyPr/>
        <a:lstStyle/>
        <a:p>
          <a:pPr rtl="0"/>
          <a:r>
            <a:rPr lang="es-MX" smtClean="0"/>
            <a:t>En la insuficiencia cardiaca congestiva, puede aumentar en un 15-20%. La insuficiencia cardiaca reduce el gasto cardiaco y, en consecuencia, reduce la presión arterial.</a:t>
          </a:r>
          <a:endParaRPr lang="es-MX"/>
        </a:p>
      </dgm:t>
    </dgm:pt>
    <dgm:pt modelId="{F2F824F7-B896-4C44-8EAB-15E24012FF93}" type="parTrans" cxnId="{058ECC46-C086-46CE-AAF1-A95180DD789A}">
      <dgm:prSet/>
      <dgm:spPr/>
      <dgm:t>
        <a:bodyPr/>
        <a:lstStyle/>
        <a:p>
          <a:endParaRPr lang="es-MX"/>
        </a:p>
      </dgm:t>
    </dgm:pt>
    <dgm:pt modelId="{A97A7F88-66A2-45DF-824C-79AD3D76F2CC}" type="sibTrans" cxnId="{058ECC46-C086-46CE-AAF1-A95180DD789A}">
      <dgm:prSet/>
      <dgm:spPr/>
      <dgm:t>
        <a:bodyPr/>
        <a:lstStyle/>
        <a:p>
          <a:endParaRPr lang="es-MX"/>
        </a:p>
      </dgm:t>
    </dgm:pt>
    <dgm:pt modelId="{DCF8232B-686F-4B99-A300-93D72EBD2625}">
      <dgm:prSet/>
      <dgm:spPr/>
      <dgm:t>
        <a:bodyPr/>
        <a:lstStyle/>
        <a:p>
          <a:pPr rtl="0"/>
          <a:r>
            <a:rPr lang="es-MX" smtClean="0"/>
            <a:t>Aumento del volumen sanguíneo causado por el incremento de la capacidad de la circulación.</a:t>
          </a:r>
          <a:endParaRPr lang="es-MX"/>
        </a:p>
      </dgm:t>
    </dgm:pt>
    <dgm:pt modelId="{4A5FBC7A-DB81-4308-A77B-BC83BF73F725}" type="parTrans" cxnId="{4FB95A8E-1164-4C50-9812-0DF97ED62A58}">
      <dgm:prSet/>
      <dgm:spPr/>
      <dgm:t>
        <a:bodyPr/>
        <a:lstStyle/>
        <a:p>
          <a:endParaRPr lang="es-MX"/>
        </a:p>
      </dgm:t>
    </dgm:pt>
    <dgm:pt modelId="{8C495AB1-9A55-4D5D-A5A3-E541D6ED0F38}" type="sibTrans" cxnId="{4FB95A8E-1164-4C50-9812-0DF97ED62A58}">
      <dgm:prSet/>
      <dgm:spPr>
        <a:blipFill dpi="0" rotWithShape="1">
          <a:blip xmlns:r="http://schemas.openxmlformats.org/officeDocument/2006/relationships" r:embed="rId2"/>
          <a:srcRect/>
          <a:stretch>
            <a:fillRect l="-22800" t="-4129" r="-32237" b="2136"/>
          </a:stretch>
        </a:blipFill>
      </dgm:spPr>
      <dgm:t>
        <a:bodyPr/>
        <a:lstStyle/>
        <a:p>
          <a:endParaRPr lang="es-MX"/>
        </a:p>
      </dgm:t>
    </dgm:pt>
    <dgm:pt modelId="{527BF269-28C6-4A4F-8839-D444A976E0C0}">
      <dgm:prSet/>
      <dgm:spPr/>
      <dgm:t>
        <a:bodyPr/>
        <a:lstStyle/>
        <a:p>
          <a:pPr rtl="0"/>
          <a:r>
            <a:rPr lang="es-MX" dirty="0" smtClean="0"/>
            <a:t>Cualquier trastorno que aumente la capacidad vascular también aumentará el volumen sanguíneo para llenar esta capacidad extra.(Embarazo, IVS)</a:t>
          </a:r>
          <a:endParaRPr lang="es-MX" dirty="0"/>
        </a:p>
      </dgm:t>
    </dgm:pt>
    <dgm:pt modelId="{09D51F7B-DEDA-4528-B368-0B13C5746359}" type="parTrans" cxnId="{20A6A64D-CC03-4B46-9B37-FC747FD6CCDF}">
      <dgm:prSet/>
      <dgm:spPr/>
      <dgm:t>
        <a:bodyPr/>
        <a:lstStyle/>
        <a:p>
          <a:endParaRPr lang="es-MX"/>
        </a:p>
      </dgm:t>
    </dgm:pt>
    <dgm:pt modelId="{2119BDCE-E9DC-4EC3-BC27-77B3BFA36BB6}" type="sibTrans" cxnId="{20A6A64D-CC03-4B46-9B37-FC747FD6CCDF}">
      <dgm:prSet/>
      <dgm:spPr/>
      <dgm:t>
        <a:bodyPr/>
        <a:lstStyle/>
        <a:p>
          <a:endParaRPr lang="es-MX"/>
        </a:p>
      </dgm:t>
    </dgm:pt>
    <dgm:pt modelId="{C150E2F5-496C-4C13-82D7-A47E859A3E11}" type="pres">
      <dgm:prSet presAssocID="{D218A4CE-AAA2-4B69-AB8C-829EB2E3A09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MX"/>
        </a:p>
      </dgm:t>
    </dgm:pt>
    <dgm:pt modelId="{0D4AF6E6-0C35-4D43-BA47-9A293C87F046}" type="pres">
      <dgm:prSet presAssocID="{D218A4CE-AAA2-4B69-AB8C-829EB2E3A09B}" presName="dot1" presStyleLbl="alignNode1" presStyleIdx="0" presStyleCnt="10"/>
      <dgm:spPr/>
    </dgm:pt>
    <dgm:pt modelId="{A05950AC-DC07-41DA-A01F-9C3B26A5C232}" type="pres">
      <dgm:prSet presAssocID="{D218A4CE-AAA2-4B69-AB8C-829EB2E3A09B}" presName="dot2" presStyleLbl="alignNode1" presStyleIdx="1" presStyleCnt="10"/>
      <dgm:spPr/>
    </dgm:pt>
    <dgm:pt modelId="{1A197457-4001-4C57-966A-FA16418E69C6}" type="pres">
      <dgm:prSet presAssocID="{D218A4CE-AAA2-4B69-AB8C-829EB2E3A09B}" presName="dot3" presStyleLbl="alignNode1" presStyleIdx="2" presStyleCnt="10"/>
      <dgm:spPr/>
    </dgm:pt>
    <dgm:pt modelId="{66A71996-017B-4485-B4E8-956FB830BBEE}" type="pres">
      <dgm:prSet presAssocID="{D218A4CE-AAA2-4B69-AB8C-829EB2E3A09B}" presName="dotArrow1" presStyleLbl="alignNode1" presStyleIdx="3" presStyleCnt="10"/>
      <dgm:spPr/>
    </dgm:pt>
    <dgm:pt modelId="{05CCEC5A-0C86-4705-AA4D-8F43D633E357}" type="pres">
      <dgm:prSet presAssocID="{D218A4CE-AAA2-4B69-AB8C-829EB2E3A09B}" presName="dotArrow2" presStyleLbl="alignNode1" presStyleIdx="4" presStyleCnt="10"/>
      <dgm:spPr/>
    </dgm:pt>
    <dgm:pt modelId="{9B63B175-7A89-4F7D-A5CA-A8CFB9FCE1FD}" type="pres">
      <dgm:prSet presAssocID="{D218A4CE-AAA2-4B69-AB8C-829EB2E3A09B}" presName="dotArrow3" presStyleLbl="alignNode1" presStyleIdx="5" presStyleCnt="10"/>
      <dgm:spPr/>
    </dgm:pt>
    <dgm:pt modelId="{26DC0DE2-BF31-4C40-B59D-C6003C0EC045}" type="pres">
      <dgm:prSet presAssocID="{D218A4CE-AAA2-4B69-AB8C-829EB2E3A09B}" presName="dotArrow4" presStyleLbl="alignNode1" presStyleIdx="6" presStyleCnt="10"/>
      <dgm:spPr/>
    </dgm:pt>
    <dgm:pt modelId="{FFBF899A-6648-48D3-BE36-E6D8013CD078}" type="pres">
      <dgm:prSet presAssocID="{D218A4CE-AAA2-4B69-AB8C-829EB2E3A09B}" presName="dotArrow5" presStyleLbl="alignNode1" presStyleIdx="7" presStyleCnt="10"/>
      <dgm:spPr/>
    </dgm:pt>
    <dgm:pt modelId="{4E9D861B-0586-4AFB-A0B2-D2C95DF55130}" type="pres">
      <dgm:prSet presAssocID="{D218A4CE-AAA2-4B69-AB8C-829EB2E3A09B}" presName="dotArrow6" presStyleLbl="alignNode1" presStyleIdx="8" presStyleCnt="10"/>
      <dgm:spPr/>
    </dgm:pt>
    <dgm:pt modelId="{5699E275-57C6-4E36-89CC-E99EDBDAE5FA}" type="pres">
      <dgm:prSet presAssocID="{D218A4CE-AAA2-4B69-AB8C-829EB2E3A09B}" presName="dotArrow7" presStyleLbl="alignNode1" presStyleIdx="9" presStyleCnt="10"/>
      <dgm:spPr/>
    </dgm:pt>
    <dgm:pt modelId="{4AB68367-44DA-4353-B7D1-08D729ED065C}" type="pres">
      <dgm:prSet presAssocID="{5AD6863C-23B2-4519-896D-82653F335E3D}" presName="parTx1" presStyleLbl="node1" presStyleIdx="0" presStyleCnt="2"/>
      <dgm:spPr/>
      <dgm:t>
        <a:bodyPr/>
        <a:lstStyle/>
        <a:p>
          <a:endParaRPr lang="es-MX"/>
        </a:p>
      </dgm:t>
    </dgm:pt>
    <dgm:pt modelId="{D78D2300-AE15-4717-9D24-E0DDA3FFC0FC}" type="pres">
      <dgm:prSet presAssocID="{5AD6863C-23B2-4519-896D-82653F335E3D}" presName="desTx1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8CD90AA-F261-4454-BE29-1DB40A11B9A0}" type="pres">
      <dgm:prSet presAssocID="{F3610975-1F7B-4B49-92F1-E836D604F7F6}" presName="picture1" presStyleCnt="0"/>
      <dgm:spPr/>
    </dgm:pt>
    <dgm:pt modelId="{AB80D4FF-DFBC-466D-A500-708FD98F2CBA}" type="pres">
      <dgm:prSet presAssocID="{F3610975-1F7B-4B49-92F1-E836D604F7F6}" presName="imageRepeatNode" presStyleLbl="fgImgPlace1" presStyleIdx="0" presStyleCnt="2"/>
      <dgm:spPr/>
      <dgm:t>
        <a:bodyPr/>
        <a:lstStyle/>
        <a:p>
          <a:endParaRPr lang="es-MX"/>
        </a:p>
      </dgm:t>
    </dgm:pt>
    <dgm:pt modelId="{50FAE8D6-ADD3-44CF-81F0-B7F5216DEB0B}" type="pres">
      <dgm:prSet presAssocID="{DCF8232B-686F-4B99-A300-93D72EBD2625}" presName="parTx2" presStyleLbl="node1" presStyleIdx="1" presStyleCnt="2"/>
      <dgm:spPr/>
      <dgm:t>
        <a:bodyPr/>
        <a:lstStyle/>
        <a:p>
          <a:endParaRPr lang="es-MX"/>
        </a:p>
      </dgm:t>
    </dgm:pt>
    <dgm:pt modelId="{269B2E75-C3A4-46EA-8F77-ADD5179B1E9D}" type="pres">
      <dgm:prSet presAssocID="{DCF8232B-686F-4B99-A300-93D72EBD2625}" presName="desTx2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13D7251-1CD6-4518-B522-A98C9C6D911E}" type="pres">
      <dgm:prSet presAssocID="{8C495AB1-9A55-4D5D-A5A3-E541D6ED0F38}" presName="picture2" presStyleCnt="0"/>
      <dgm:spPr/>
    </dgm:pt>
    <dgm:pt modelId="{01BF61AB-1007-45EC-B292-FD8F9F4D4903}" type="pres">
      <dgm:prSet presAssocID="{8C495AB1-9A55-4D5D-A5A3-E541D6ED0F38}" presName="imageRepeatNode" presStyleLbl="fgImgPlace1" presStyleIdx="1" presStyleCnt="2"/>
      <dgm:spPr/>
      <dgm:t>
        <a:bodyPr/>
        <a:lstStyle/>
        <a:p>
          <a:endParaRPr lang="es-MX"/>
        </a:p>
      </dgm:t>
    </dgm:pt>
  </dgm:ptLst>
  <dgm:cxnLst>
    <dgm:cxn modelId="{466C477E-753D-4420-AB76-B9867652E02B}" type="presOf" srcId="{8C495AB1-9A55-4D5D-A5A3-E541D6ED0F38}" destId="{01BF61AB-1007-45EC-B292-FD8F9F4D4903}" srcOrd="0" destOrd="0" presId="urn:microsoft.com/office/officeart/2008/layout/AscendingPictureAccentProcess"/>
    <dgm:cxn modelId="{53934E30-6936-45CC-BBCC-657B20FBE069}" type="presOf" srcId="{DCF8232B-686F-4B99-A300-93D72EBD2625}" destId="{50FAE8D6-ADD3-44CF-81F0-B7F5216DEB0B}" srcOrd="0" destOrd="0" presId="urn:microsoft.com/office/officeart/2008/layout/AscendingPictureAccentProcess"/>
    <dgm:cxn modelId="{7EFBBF33-1111-456D-A2F3-7A8B6A153B0D}" type="presOf" srcId="{527BF269-28C6-4A4F-8839-D444A976E0C0}" destId="{269B2E75-C3A4-46EA-8F77-ADD5179B1E9D}" srcOrd="0" destOrd="0" presId="urn:microsoft.com/office/officeart/2008/layout/AscendingPictureAccentProcess"/>
    <dgm:cxn modelId="{A4F1964B-DCFF-47C6-8798-552F07284919}" srcId="{D218A4CE-AAA2-4B69-AB8C-829EB2E3A09B}" destId="{5AD6863C-23B2-4519-896D-82653F335E3D}" srcOrd="0" destOrd="0" parTransId="{7E505F80-96FC-4EAE-873F-0038572292B1}" sibTransId="{F3610975-1F7B-4B49-92F1-E836D604F7F6}"/>
    <dgm:cxn modelId="{C506EFE3-8AB8-4399-A04D-FF41E1724CA0}" type="presOf" srcId="{F3610975-1F7B-4B49-92F1-E836D604F7F6}" destId="{AB80D4FF-DFBC-466D-A500-708FD98F2CBA}" srcOrd="0" destOrd="0" presId="urn:microsoft.com/office/officeart/2008/layout/AscendingPictureAccentProcess"/>
    <dgm:cxn modelId="{4FB95A8E-1164-4C50-9812-0DF97ED62A58}" srcId="{D218A4CE-AAA2-4B69-AB8C-829EB2E3A09B}" destId="{DCF8232B-686F-4B99-A300-93D72EBD2625}" srcOrd="1" destOrd="0" parTransId="{4A5FBC7A-DB81-4308-A77B-BC83BF73F725}" sibTransId="{8C495AB1-9A55-4D5D-A5A3-E541D6ED0F38}"/>
    <dgm:cxn modelId="{781E9181-312F-420C-AF14-CF1B5B39B400}" type="presOf" srcId="{5AD6863C-23B2-4519-896D-82653F335E3D}" destId="{4AB68367-44DA-4353-B7D1-08D729ED065C}" srcOrd="0" destOrd="0" presId="urn:microsoft.com/office/officeart/2008/layout/AscendingPictureAccentProcess"/>
    <dgm:cxn modelId="{FD457528-9E84-461A-A6F4-278534FA8394}" type="presOf" srcId="{D218A4CE-AAA2-4B69-AB8C-829EB2E3A09B}" destId="{C150E2F5-496C-4C13-82D7-A47E859A3E11}" srcOrd="0" destOrd="0" presId="urn:microsoft.com/office/officeart/2008/layout/AscendingPictureAccentProcess"/>
    <dgm:cxn modelId="{20A6A64D-CC03-4B46-9B37-FC747FD6CCDF}" srcId="{DCF8232B-686F-4B99-A300-93D72EBD2625}" destId="{527BF269-28C6-4A4F-8839-D444A976E0C0}" srcOrd="0" destOrd="0" parTransId="{09D51F7B-DEDA-4528-B368-0B13C5746359}" sibTransId="{2119BDCE-E9DC-4EC3-BC27-77B3BFA36BB6}"/>
    <dgm:cxn modelId="{058ECC46-C086-46CE-AAF1-A95180DD789A}" srcId="{5AD6863C-23B2-4519-896D-82653F335E3D}" destId="{B416DF30-A0D0-4EDA-BBF6-43973E0AD6A2}" srcOrd="0" destOrd="0" parTransId="{F2F824F7-B896-4C44-8EAB-15E24012FF93}" sibTransId="{A97A7F88-66A2-45DF-824C-79AD3D76F2CC}"/>
    <dgm:cxn modelId="{C46ACAE5-AEB2-4B94-861B-79BB21B66AF4}" type="presOf" srcId="{B416DF30-A0D0-4EDA-BBF6-43973E0AD6A2}" destId="{D78D2300-AE15-4717-9D24-E0DDA3FFC0FC}" srcOrd="0" destOrd="0" presId="urn:microsoft.com/office/officeart/2008/layout/AscendingPictureAccentProcess"/>
    <dgm:cxn modelId="{FF87ADAD-CCA0-4020-88BC-FE75AD0EBDE1}" type="presParOf" srcId="{C150E2F5-496C-4C13-82D7-A47E859A3E11}" destId="{0D4AF6E6-0C35-4D43-BA47-9A293C87F046}" srcOrd="0" destOrd="0" presId="urn:microsoft.com/office/officeart/2008/layout/AscendingPictureAccentProcess"/>
    <dgm:cxn modelId="{52C07F8D-0675-43DD-93DB-C85FA090551F}" type="presParOf" srcId="{C150E2F5-496C-4C13-82D7-A47E859A3E11}" destId="{A05950AC-DC07-41DA-A01F-9C3B26A5C232}" srcOrd="1" destOrd="0" presId="urn:microsoft.com/office/officeart/2008/layout/AscendingPictureAccentProcess"/>
    <dgm:cxn modelId="{2C1B1469-81D1-405F-8019-544B8CD32DE4}" type="presParOf" srcId="{C150E2F5-496C-4C13-82D7-A47E859A3E11}" destId="{1A197457-4001-4C57-966A-FA16418E69C6}" srcOrd="2" destOrd="0" presId="urn:microsoft.com/office/officeart/2008/layout/AscendingPictureAccentProcess"/>
    <dgm:cxn modelId="{DB00EDD4-AEFD-4360-BDF4-EF1005364B36}" type="presParOf" srcId="{C150E2F5-496C-4C13-82D7-A47E859A3E11}" destId="{66A71996-017B-4485-B4E8-956FB830BBEE}" srcOrd="3" destOrd="0" presId="urn:microsoft.com/office/officeart/2008/layout/AscendingPictureAccentProcess"/>
    <dgm:cxn modelId="{1916F573-DC03-4A54-BF64-A93BDDBB36D7}" type="presParOf" srcId="{C150E2F5-496C-4C13-82D7-A47E859A3E11}" destId="{05CCEC5A-0C86-4705-AA4D-8F43D633E357}" srcOrd="4" destOrd="0" presId="urn:microsoft.com/office/officeart/2008/layout/AscendingPictureAccentProcess"/>
    <dgm:cxn modelId="{70088E8D-BA2E-4EDF-B0D0-073D09C6C22F}" type="presParOf" srcId="{C150E2F5-496C-4C13-82D7-A47E859A3E11}" destId="{9B63B175-7A89-4F7D-A5CA-A8CFB9FCE1FD}" srcOrd="5" destOrd="0" presId="urn:microsoft.com/office/officeart/2008/layout/AscendingPictureAccentProcess"/>
    <dgm:cxn modelId="{6523223D-DDFF-46EE-B853-A68F60A493DA}" type="presParOf" srcId="{C150E2F5-496C-4C13-82D7-A47E859A3E11}" destId="{26DC0DE2-BF31-4C40-B59D-C6003C0EC045}" srcOrd="6" destOrd="0" presId="urn:microsoft.com/office/officeart/2008/layout/AscendingPictureAccentProcess"/>
    <dgm:cxn modelId="{AFAD5A0E-AD70-4080-8030-A2D733F9BC4E}" type="presParOf" srcId="{C150E2F5-496C-4C13-82D7-A47E859A3E11}" destId="{FFBF899A-6648-48D3-BE36-E6D8013CD078}" srcOrd="7" destOrd="0" presId="urn:microsoft.com/office/officeart/2008/layout/AscendingPictureAccentProcess"/>
    <dgm:cxn modelId="{BE89D4AD-FA53-4AA3-BF43-073DE827B3A2}" type="presParOf" srcId="{C150E2F5-496C-4C13-82D7-A47E859A3E11}" destId="{4E9D861B-0586-4AFB-A0B2-D2C95DF55130}" srcOrd="8" destOrd="0" presId="urn:microsoft.com/office/officeart/2008/layout/AscendingPictureAccentProcess"/>
    <dgm:cxn modelId="{DEC9667E-5A34-452F-B415-CB951EE40B28}" type="presParOf" srcId="{C150E2F5-496C-4C13-82D7-A47E859A3E11}" destId="{5699E275-57C6-4E36-89CC-E99EDBDAE5FA}" srcOrd="9" destOrd="0" presId="urn:microsoft.com/office/officeart/2008/layout/AscendingPictureAccentProcess"/>
    <dgm:cxn modelId="{E7D4DDE1-4D85-4282-A14B-5A923E57ECE0}" type="presParOf" srcId="{C150E2F5-496C-4C13-82D7-A47E859A3E11}" destId="{4AB68367-44DA-4353-B7D1-08D729ED065C}" srcOrd="10" destOrd="0" presId="urn:microsoft.com/office/officeart/2008/layout/AscendingPictureAccentProcess"/>
    <dgm:cxn modelId="{3C13EFA1-4FA9-45A8-BC01-427BC32F9494}" type="presParOf" srcId="{C150E2F5-496C-4C13-82D7-A47E859A3E11}" destId="{D78D2300-AE15-4717-9D24-E0DDA3FFC0FC}" srcOrd="11" destOrd="0" presId="urn:microsoft.com/office/officeart/2008/layout/AscendingPictureAccentProcess"/>
    <dgm:cxn modelId="{BC24B694-EB94-49DC-884D-B16FDDD720C6}" type="presParOf" srcId="{C150E2F5-496C-4C13-82D7-A47E859A3E11}" destId="{78CD90AA-F261-4454-BE29-1DB40A11B9A0}" srcOrd="12" destOrd="0" presId="urn:microsoft.com/office/officeart/2008/layout/AscendingPictureAccentProcess"/>
    <dgm:cxn modelId="{121DFA03-4627-4B8E-B17E-2CC91234F841}" type="presParOf" srcId="{78CD90AA-F261-4454-BE29-1DB40A11B9A0}" destId="{AB80D4FF-DFBC-466D-A500-708FD98F2CBA}" srcOrd="0" destOrd="0" presId="urn:microsoft.com/office/officeart/2008/layout/AscendingPictureAccentProcess"/>
    <dgm:cxn modelId="{E1B8E0FB-4BC4-4200-9848-39B6CA522039}" type="presParOf" srcId="{C150E2F5-496C-4C13-82D7-A47E859A3E11}" destId="{50FAE8D6-ADD3-44CF-81F0-B7F5216DEB0B}" srcOrd="13" destOrd="0" presId="urn:microsoft.com/office/officeart/2008/layout/AscendingPictureAccentProcess"/>
    <dgm:cxn modelId="{C1AC0913-D5A1-4D96-858D-EB8C15C83142}" type="presParOf" srcId="{C150E2F5-496C-4C13-82D7-A47E859A3E11}" destId="{269B2E75-C3A4-46EA-8F77-ADD5179B1E9D}" srcOrd="14" destOrd="0" presId="urn:microsoft.com/office/officeart/2008/layout/AscendingPictureAccentProcess"/>
    <dgm:cxn modelId="{83C59AFA-16DF-42A8-B324-3868E4A8D054}" type="presParOf" srcId="{C150E2F5-496C-4C13-82D7-A47E859A3E11}" destId="{513D7251-1CD6-4518-B522-A98C9C6D911E}" srcOrd="15" destOrd="0" presId="urn:microsoft.com/office/officeart/2008/layout/AscendingPictureAccentProcess"/>
    <dgm:cxn modelId="{BA148D35-1329-4C7C-A332-C9048CB6AA9E}" type="presParOf" srcId="{513D7251-1CD6-4518-B522-A98C9C6D911E}" destId="{01BF61AB-1007-45EC-B292-FD8F9F4D4903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575C397D-D6AE-493A-8ADA-3B36CE7B9B16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62DAEA0-642E-4952-B181-1842996EDC2F}">
      <dgm:prSet/>
      <dgm:spPr/>
      <dgm:t>
        <a:bodyPr/>
        <a:lstStyle/>
        <a:p>
          <a:pPr rtl="0"/>
          <a:r>
            <a:rPr lang="es-MX" smtClean="0"/>
            <a:t>Estos trastornos suelen iniciarse por una pérdida de líquido y proteínas al intersticio, lo que tiende a reducir el volumen de sangre.</a:t>
          </a:r>
          <a:endParaRPr lang="es-MX"/>
        </a:p>
      </dgm:t>
    </dgm:pt>
    <dgm:pt modelId="{7C601731-73A9-4BA2-9A80-9645D9D7EF65}" type="parTrans" cxnId="{707C093E-6CA6-43C9-92DF-D1759A29F0C0}">
      <dgm:prSet/>
      <dgm:spPr/>
      <dgm:t>
        <a:bodyPr/>
        <a:lstStyle/>
        <a:p>
          <a:endParaRPr lang="es-MX"/>
        </a:p>
      </dgm:t>
    </dgm:pt>
    <dgm:pt modelId="{D19B785B-CCB1-4BAA-AD27-2714BD94A3CC}" type="sibTrans" cxnId="{707C093E-6CA6-43C9-92DF-D1759A29F0C0}">
      <dgm:prSet/>
      <dgm:spPr/>
      <dgm:t>
        <a:bodyPr/>
        <a:lstStyle/>
        <a:p>
          <a:endParaRPr lang="es-MX"/>
        </a:p>
      </dgm:t>
    </dgm:pt>
    <dgm:pt modelId="{F69E3054-669A-497A-B902-67A1FCD3C129}">
      <dgm:prSet/>
      <dgm:spPr/>
      <dgm:t>
        <a:bodyPr/>
        <a:lstStyle/>
        <a:p>
          <a:pPr rtl="0"/>
          <a:r>
            <a:rPr lang="es-MX" dirty="0" smtClean="0"/>
            <a:t>Síndrome nefrótico</a:t>
          </a:r>
          <a:endParaRPr lang="es-MX" dirty="0"/>
        </a:p>
      </dgm:t>
    </dgm:pt>
    <dgm:pt modelId="{98C6BE09-B7E1-4DC2-AA77-4B438C87EC1B}" type="parTrans" cxnId="{FD6EB6F1-F1BF-4935-8A68-687500D957B0}">
      <dgm:prSet/>
      <dgm:spPr/>
      <dgm:t>
        <a:bodyPr/>
        <a:lstStyle/>
        <a:p>
          <a:endParaRPr lang="es-MX"/>
        </a:p>
      </dgm:t>
    </dgm:pt>
    <dgm:pt modelId="{10105989-25F7-4558-8557-95FA9845B780}" type="sibTrans" cxnId="{FD6EB6F1-F1BF-4935-8A68-687500D957B0}">
      <dgm:prSet/>
      <dgm:spPr/>
      <dgm:t>
        <a:bodyPr/>
        <a:lstStyle/>
        <a:p>
          <a:endParaRPr lang="es-MX"/>
        </a:p>
      </dgm:t>
    </dgm:pt>
    <dgm:pt modelId="{1FCC4230-6DF1-4160-AB42-BE5AF682EB5A}">
      <dgm:prSet/>
      <dgm:spPr/>
      <dgm:t>
        <a:bodyPr/>
        <a:lstStyle/>
        <a:p>
          <a:pPr rtl="0"/>
          <a:r>
            <a:rPr lang="es-MX" dirty="0" smtClean="0"/>
            <a:t>Pérdida de proteínas plasmáticas en la orina y retención renal de sodio. </a:t>
          </a:r>
        </a:p>
        <a:p>
          <a:pPr rtl="0"/>
          <a:r>
            <a:rPr lang="es-MX" dirty="0" smtClean="0"/>
            <a:t>En el síndrome nefrótico, los capilares glomerulares pierden grandes cantidades de proteínas al filtrado y la orina por una mayor permeabilidad del glomérulo. </a:t>
          </a:r>
        </a:p>
        <a:p>
          <a:pPr rtl="0"/>
          <a:r>
            <a:rPr lang="es-MX" dirty="0" smtClean="0"/>
            <a:t>Pueden perderse entre 30 y 50 gramos en la orina al día. A consecuencia de la menor concentración plasmática de proteínas, la presión </a:t>
          </a:r>
          <a:r>
            <a:rPr lang="es-MX" dirty="0" err="1" smtClean="0"/>
            <a:t>coloidosmótica</a:t>
          </a:r>
          <a:r>
            <a:rPr lang="es-MX" dirty="0" smtClean="0"/>
            <a:t> del plasma.</a:t>
          </a:r>
          <a:endParaRPr lang="es-MX" dirty="0"/>
        </a:p>
      </dgm:t>
    </dgm:pt>
    <dgm:pt modelId="{CB7FB136-B2D8-43FD-83DC-4C43C28AEF99}" type="parTrans" cxnId="{87061452-2C43-4570-BB75-6F9D69802DE5}">
      <dgm:prSet/>
      <dgm:spPr/>
      <dgm:t>
        <a:bodyPr/>
        <a:lstStyle/>
        <a:p>
          <a:endParaRPr lang="es-MX"/>
        </a:p>
      </dgm:t>
    </dgm:pt>
    <dgm:pt modelId="{DB037DE5-1E8B-43A5-B00E-5934C081A8E0}" type="sibTrans" cxnId="{87061452-2C43-4570-BB75-6F9D69802DE5}">
      <dgm:prSet/>
      <dgm:spPr/>
      <dgm:t>
        <a:bodyPr/>
        <a:lstStyle/>
        <a:p>
          <a:endParaRPr lang="es-MX"/>
        </a:p>
      </dgm:t>
    </dgm:pt>
    <dgm:pt modelId="{4C89653F-38A5-4C1D-8D56-AF94277C3291}">
      <dgm:prSet/>
      <dgm:spPr/>
      <dgm:t>
        <a:bodyPr/>
        <a:lstStyle/>
        <a:p>
          <a:pPr rtl="0"/>
          <a:r>
            <a:rPr lang="es-MX" dirty="0" smtClean="0"/>
            <a:t>Cirrosis hepática</a:t>
          </a:r>
          <a:endParaRPr lang="es-MX" dirty="0"/>
        </a:p>
      </dgm:t>
    </dgm:pt>
    <dgm:pt modelId="{E2947442-B009-44C5-80E3-DD9800A738C0}" type="parTrans" cxnId="{263DA803-8219-4306-90A4-F2738E1BF117}">
      <dgm:prSet/>
      <dgm:spPr/>
      <dgm:t>
        <a:bodyPr/>
        <a:lstStyle/>
        <a:p>
          <a:endParaRPr lang="es-MX"/>
        </a:p>
      </dgm:t>
    </dgm:pt>
    <dgm:pt modelId="{DDD34972-57B7-452C-9E4D-D52132F3CB07}" type="sibTrans" cxnId="{263DA803-8219-4306-90A4-F2738E1BF117}">
      <dgm:prSet/>
      <dgm:spPr/>
      <dgm:t>
        <a:bodyPr/>
        <a:lstStyle/>
        <a:p>
          <a:endParaRPr lang="es-MX"/>
        </a:p>
      </dgm:t>
    </dgm:pt>
    <dgm:pt modelId="{8B8D3B9D-4F1E-46E8-96A8-7B8C05FA7FB2}">
      <dgm:prSet/>
      <dgm:spPr/>
      <dgm:t>
        <a:bodyPr/>
        <a:lstStyle/>
        <a:p>
          <a:pPr rtl="0"/>
          <a:r>
            <a:rPr lang="es-MX" dirty="0" smtClean="0"/>
            <a:t>menor síntesis hepática de proteínas plasmáticas y retención renal de sodio. </a:t>
          </a:r>
        </a:p>
        <a:p>
          <a:pPr rtl="0"/>
          <a:r>
            <a:rPr lang="es-MX" dirty="0" smtClean="0"/>
            <a:t>La reducción de la concentración plasmática de proteínas se debe a la destrucción de los hepatocitos, lo que reduce la capacidad del hígado de sintetizar suficientes proteínas. </a:t>
          </a:r>
        </a:p>
        <a:p>
          <a:pPr rtl="0"/>
          <a:r>
            <a:rPr lang="es-MX" dirty="0" smtClean="0"/>
            <a:t>Tejido fibroso reduce el flujo de sangre portal a través del hígado. ---ascitis--- Los riñones continúan reteniendo sal y agua hasta que el volumen plasmático y la presión arterial se normalizan.</a:t>
          </a:r>
          <a:endParaRPr lang="es-MX" dirty="0"/>
        </a:p>
      </dgm:t>
    </dgm:pt>
    <dgm:pt modelId="{623305AA-53F9-4C04-9A95-9BF7AA8F1433}" type="parTrans" cxnId="{3BECC2C8-17AB-427B-BD59-D2039B1651C3}">
      <dgm:prSet/>
      <dgm:spPr/>
      <dgm:t>
        <a:bodyPr/>
        <a:lstStyle/>
        <a:p>
          <a:endParaRPr lang="es-MX"/>
        </a:p>
      </dgm:t>
    </dgm:pt>
    <dgm:pt modelId="{76B8DDEB-F74F-4B0E-9324-D405220DAD9F}" type="sibTrans" cxnId="{3BECC2C8-17AB-427B-BD59-D2039B1651C3}">
      <dgm:prSet/>
      <dgm:spPr/>
      <dgm:t>
        <a:bodyPr/>
        <a:lstStyle/>
        <a:p>
          <a:endParaRPr lang="es-MX"/>
        </a:p>
      </dgm:t>
    </dgm:pt>
    <dgm:pt modelId="{E26229A1-ED38-4274-9494-C901BF961843}" type="pres">
      <dgm:prSet presAssocID="{575C397D-D6AE-493A-8ADA-3B36CE7B9B16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0DBA10AB-05BF-49AF-A1E2-45DA8ED869BD}" type="pres">
      <dgm:prSet presAssocID="{F62DAEA0-642E-4952-B181-1842996EDC2F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3ABA4A-CA2D-4A6C-BD18-BDE0A18BCE5B}" type="pres">
      <dgm:prSet presAssocID="{F69E3054-669A-497A-B902-67A1FCD3C129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62AE5BB-11D8-44E4-8A66-C470FF46F127}" type="pres">
      <dgm:prSet presAssocID="{F69E3054-669A-497A-B902-67A1FCD3C129}" presName="childText2" presStyleLbl="solidAlignAcc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1EDE266-3058-45D9-AABF-7C40EAF8E1F2}" type="pres">
      <dgm:prSet presAssocID="{4C89653F-38A5-4C1D-8D56-AF94277C3291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19DF56C-0647-4D0B-87F0-117CFB0A4151}" type="pres">
      <dgm:prSet presAssocID="{4C89653F-38A5-4C1D-8D56-AF94277C3291}" presName="childText3" presStyleLbl="solidAlignAcc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7061452-2C43-4570-BB75-6F9D69802DE5}" srcId="{F69E3054-669A-497A-B902-67A1FCD3C129}" destId="{1FCC4230-6DF1-4160-AB42-BE5AF682EB5A}" srcOrd="0" destOrd="0" parTransId="{CB7FB136-B2D8-43FD-83DC-4C43C28AEF99}" sibTransId="{DB037DE5-1E8B-43A5-B00E-5934C081A8E0}"/>
    <dgm:cxn modelId="{4A1C00C0-EAFC-4F05-8B53-E055E8625291}" type="presOf" srcId="{F62DAEA0-642E-4952-B181-1842996EDC2F}" destId="{0DBA10AB-05BF-49AF-A1E2-45DA8ED869BD}" srcOrd="0" destOrd="0" presId="urn:microsoft.com/office/officeart/2009/3/layout/IncreasingArrowsProcess"/>
    <dgm:cxn modelId="{443F69FE-1C82-49D4-9EB9-7E59120AB4D8}" type="presOf" srcId="{8B8D3B9D-4F1E-46E8-96A8-7B8C05FA7FB2}" destId="{619DF56C-0647-4D0B-87F0-117CFB0A4151}" srcOrd="0" destOrd="0" presId="urn:microsoft.com/office/officeart/2009/3/layout/IncreasingArrowsProcess"/>
    <dgm:cxn modelId="{FD6EB6F1-F1BF-4935-8A68-687500D957B0}" srcId="{575C397D-D6AE-493A-8ADA-3B36CE7B9B16}" destId="{F69E3054-669A-497A-B902-67A1FCD3C129}" srcOrd="1" destOrd="0" parTransId="{98C6BE09-B7E1-4DC2-AA77-4B438C87EC1B}" sibTransId="{10105989-25F7-4558-8557-95FA9845B780}"/>
    <dgm:cxn modelId="{5EE70500-8ED6-4BF9-ADB8-3DB4C0991293}" type="presOf" srcId="{4C89653F-38A5-4C1D-8D56-AF94277C3291}" destId="{51EDE266-3058-45D9-AABF-7C40EAF8E1F2}" srcOrd="0" destOrd="0" presId="urn:microsoft.com/office/officeart/2009/3/layout/IncreasingArrowsProcess"/>
    <dgm:cxn modelId="{263DA803-8219-4306-90A4-F2738E1BF117}" srcId="{575C397D-D6AE-493A-8ADA-3B36CE7B9B16}" destId="{4C89653F-38A5-4C1D-8D56-AF94277C3291}" srcOrd="2" destOrd="0" parTransId="{E2947442-B009-44C5-80E3-DD9800A738C0}" sibTransId="{DDD34972-57B7-452C-9E4D-D52132F3CB07}"/>
    <dgm:cxn modelId="{3BECC2C8-17AB-427B-BD59-D2039B1651C3}" srcId="{4C89653F-38A5-4C1D-8D56-AF94277C3291}" destId="{8B8D3B9D-4F1E-46E8-96A8-7B8C05FA7FB2}" srcOrd="0" destOrd="0" parTransId="{623305AA-53F9-4C04-9A95-9BF7AA8F1433}" sibTransId="{76B8DDEB-F74F-4B0E-9324-D405220DAD9F}"/>
    <dgm:cxn modelId="{5858E688-481D-4D02-9A0D-35330FC85975}" type="presOf" srcId="{F69E3054-669A-497A-B902-67A1FCD3C129}" destId="{A03ABA4A-CA2D-4A6C-BD18-BDE0A18BCE5B}" srcOrd="0" destOrd="0" presId="urn:microsoft.com/office/officeart/2009/3/layout/IncreasingArrowsProcess"/>
    <dgm:cxn modelId="{707C093E-6CA6-43C9-92DF-D1759A29F0C0}" srcId="{575C397D-D6AE-493A-8ADA-3B36CE7B9B16}" destId="{F62DAEA0-642E-4952-B181-1842996EDC2F}" srcOrd="0" destOrd="0" parTransId="{7C601731-73A9-4BA2-9A80-9645D9D7EF65}" sibTransId="{D19B785B-CCB1-4BAA-AD27-2714BD94A3CC}"/>
    <dgm:cxn modelId="{0E2E9CBB-D7DA-4B07-8CF1-C8D7F3BB425F}" type="presOf" srcId="{575C397D-D6AE-493A-8ADA-3B36CE7B9B16}" destId="{E26229A1-ED38-4274-9494-C901BF961843}" srcOrd="0" destOrd="0" presId="urn:microsoft.com/office/officeart/2009/3/layout/IncreasingArrowsProcess"/>
    <dgm:cxn modelId="{DBFC9B5D-6A83-49FC-AC16-8598CAE847A5}" type="presOf" srcId="{1FCC4230-6DF1-4160-AB42-BE5AF682EB5A}" destId="{562AE5BB-11D8-44E4-8A66-C470FF46F127}" srcOrd="0" destOrd="0" presId="urn:microsoft.com/office/officeart/2009/3/layout/IncreasingArrowsProcess"/>
    <dgm:cxn modelId="{2F09DFCF-A9F6-4FEA-8099-181BA9DEBFAE}" type="presParOf" srcId="{E26229A1-ED38-4274-9494-C901BF961843}" destId="{0DBA10AB-05BF-49AF-A1E2-45DA8ED869BD}" srcOrd="0" destOrd="0" presId="urn:microsoft.com/office/officeart/2009/3/layout/IncreasingArrowsProcess"/>
    <dgm:cxn modelId="{BEE749B3-48B4-499E-989E-990E7F5A49C3}" type="presParOf" srcId="{E26229A1-ED38-4274-9494-C901BF961843}" destId="{A03ABA4A-CA2D-4A6C-BD18-BDE0A18BCE5B}" srcOrd="1" destOrd="0" presId="urn:microsoft.com/office/officeart/2009/3/layout/IncreasingArrowsProcess"/>
    <dgm:cxn modelId="{551BE1F4-43E6-4780-9649-971FC880D47E}" type="presParOf" srcId="{E26229A1-ED38-4274-9494-C901BF961843}" destId="{562AE5BB-11D8-44E4-8A66-C470FF46F127}" srcOrd="2" destOrd="0" presId="urn:microsoft.com/office/officeart/2009/3/layout/IncreasingArrowsProcess"/>
    <dgm:cxn modelId="{81AF4373-DBE1-4C05-AD95-F43A336B0328}" type="presParOf" srcId="{E26229A1-ED38-4274-9494-C901BF961843}" destId="{51EDE266-3058-45D9-AABF-7C40EAF8E1F2}" srcOrd="3" destOrd="0" presId="urn:microsoft.com/office/officeart/2009/3/layout/IncreasingArrowsProcess"/>
    <dgm:cxn modelId="{DBDF397E-8514-43CB-A5B9-13537744F827}" type="presParOf" srcId="{E26229A1-ED38-4274-9494-C901BF961843}" destId="{619DF56C-0647-4D0B-87F0-117CFB0A4151}" srcOrd="4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62C6EE-12EB-4585-9F33-63A6F8C37CF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ED109EAF-5EF4-48F0-AB49-5C1D07415210}">
      <dgm:prSet/>
      <dgm:spPr/>
      <dgm:t>
        <a:bodyPr/>
        <a:lstStyle/>
        <a:p>
          <a:pPr rtl="0"/>
          <a:r>
            <a:rPr lang="es-MX" smtClean="0"/>
            <a:t>La mayoría del K pasa del líquido extracelular al intracelular provocando que no haya un desequilibrio en la intesta de alimentos, esto nos ayuda hasta antes de que se excrete por vía urinaria. </a:t>
          </a:r>
          <a:endParaRPr lang="es-MX"/>
        </a:p>
      </dgm:t>
    </dgm:pt>
    <dgm:pt modelId="{22A474D0-96CA-45BC-BCC3-ED9180C1C1D6}" type="parTrans" cxnId="{424016D1-E213-4B70-BD2D-E1BE9A26E05F}">
      <dgm:prSet/>
      <dgm:spPr/>
      <dgm:t>
        <a:bodyPr/>
        <a:lstStyle/>
        <a:p>
          <a:endParaRPr lang="es-MX"/>
        </a:p>
      </dgm:t>
    </dgm:pt>
    <dgm:pt modelId="{F8BBC861-1BEB-4B7C-94F7-1C5586F1C8A2}" type="sibTrans" cxnId="{424016D1-E213-4B70-BD2D-E1BE9A26E05F}">
      <dgm:prSet/>
      <dgm:spPr/>
      <dgm:t>
        <a:bodyPr/>
        <a:lstStyle/>
        <a:p>
          <a:endParaRPr lang="es-MX"/>
        </a:p>
      </dgm:t>
    </dgm:pt>
    <dgm:pt modelId="{A8F89D47-7E2B-453B-AB30-11A7A42F0343}" type="pres">
      <dgm:prSet presAssocID="{1162C6EE-12EB-4585-9F33-63A6F8C37CF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14DEACA-C5A5-4425-8EAA-5C93997940B6}" type="pres">
      <dgm:prSet presAssocID="{ED109EAF-5EF4-48F0-AB49-5C1D0741521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24016D1-E213-4B70-BD2D-E1BE9A26E05F}" srcId="{1162C6EE-12EB-4585-9F33-63A6F8C37CF8}" destId="{ED109EAF-5EF4-48F0-AB49-5C1D07415210}" srcOrd="0" destOrd="0" parTransId="{22A474D0-96CA-45BC-BCC3-ED9180C1C1D6}" sibTransId="{F8BBC861-1BEB-4B7C-94F7-1C5586F1C8A2}"/>
    <dgm:cxn modelId="{A6F0332A-CA25-4463-A5F6-A397F6824A38}" type="presOf" srcId="{ED109EAF-5EF4-48F0-AB49-5C1D07415210}" destId="{214DEACA-C5A5-4425-8EAA-5C93997940B6}" srcOrd="0" destOrd="0" presId="urn:microsoft.com/office/officeart/2005/8/layout/cycle2"/>
    <dgm:cxn modelId="{42C1798D-7A6F-4CC7-9F78-3D14EA3825BE}" type="presOf" srcId="{1162C6EE-12EB-4585-9F33-63A6F8C37CF8}" destId="{A8F89D47-7E2B-453B-AB30-11A7A42F0343}" srcOrd="0" destOrd="0" presId="urn:microsoft.com/office/officeart/2005/8/layout/cycle2"/>
    <dgm:cxn modelId="{B19C39CA-A887-4288-AD5D-5D52B35F2375}" type="presParOf" srcId="{A8F89D47-7E2B-453B-AB30-11A7A42F0343}" destId="{214DEACA-C5A5-4425-8EAA-5C93997940B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035839-04DE-4ADC-94E7-F7A27D2D2A2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6219EA5B-8E07-43AF-821E-31BAFAD32E74}">
      <dgm:prSet/>
      <dgm:spPr/>
      <dgm:t>
        <a:bodyPr/>
        <a:lstStyle/>
        <a:p>
          <a:pPr rtl="0"/>
          <a:r>
            <a:rPr lang="es-MX" smtClean="0"/>
            <a:t>Excreción fecal solamente del 5 al 10%</a:t>
          </a:r>
          <a:endParaRPr lang="es-MX"/>
        </a:p>
      </dgm:t>
    </dgm:pt>
    <dgm:pt modelId="{0F35A3EF-4091-4384-BAD1-2FDD82D954F2}" type="parTrans" cxnId="{72A845E1-730E-4EB2-B94B-6B698B3A53EB}">
      <dgm:prSet/>
      <dgm:spPr/>
      <dgm:t>
        <a:bodyPr/>
        <a:lstStyle/>
        <a:p>
          <a:endParaRPr lang="es-MX"/>
        </a:p>
      </dgm:t>
    </dgm:pt>
    <dgm:pt modelId="{372C5CC4-DD09-4377-A4FF-04EED8DDE82E}" type="sibTrans" cxnId="{72A845E1-730E-4EB2-B94B-6B698B3A53EB}">
      <dgm:prSet/>
      <dgm:spPr/>
      <dgm:t>
        <a:bodyPr/>
        <a:lstStyle/>
        <a:p>
          <a:endParaRPr lang="es-MX"/>
        </a:p>
      </dgm:t>
    </dgm:pt>
    <dgm:pt modelId="{7F2FD729-8963-4AB4-8015-8578E3F1EE62}" type="pres">
      <dgm:prSet presAssocID="{21035839-04DE-4ADC-94E7-F7A27D2D2A2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ECA157E-5466-4946-882D-963CCD68CAC2}" type="pres">
      <dgm:prSet presAssocID="{6219EA5B-8E07-43AF-821E-31BAFAD32E74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B85A550-9B25-4AEF-BCC4-9F9844A40CE7}" type="presOf" srcId="{6219EA5B-8E07-43AF-821E-31BAFAD32E74}" destId="{9ECA157E-5466-4946-882D-963CCD68CAC2}" srcOrd="0" destOrd="0" presId="urn:microsoft.com/office/officeart/2005/8/layout/process1"/>
    <dgm:cxn modelId="{EB28546D-86AE-4EF1-A140-12354EA5CFB8}" type="presOf" srcId="{21035839-04DE-4ADC-94E7-F7A27D2D2A27}" destId="{7F2FD729-8963-4AB4-8015-8578E3F1EE62}" srcOrd="0" destOrd="0" presId="urn:microsoft.com/office/officeart/2005/8/layout/process1"/>
    <dgm:cxn modelId="{72A845E1-730E-4EB2-B94B-6B698B3A53EB}" srcId="{21035839-04DE-4ADC-94E7-F7A27D2D2A27}" destId="{6219EA5B-8E07-43AF-821E-31BAFAD32E74}" srcOrd="0" destOrd="0" parTransId="{0F35A3EF-4091-4384-BAD1-2FDD82D954F2}" sibTransId="{372C5CC4-DD09-4377-A4FF-04EED8DDE82E}"/>
    <dgm:cxn modelId="{9C3A4567-1BEB-4706-BD6A-09140999E53D}" type="presParOf" srcId="{7F2FD729-8963-4AB4-8015-8578E3F1EE62}" destId="{9ECA157E-5466-4946-882D-963CCD68CAC2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7D6E62F-2DF6-4D73-8450-6E60B18FB72A}" type="doc">
      <dgm:prSet loTypeId="urn:microsoft.com/office/officeart/2005/8/layout/lProcess1" loCatId="process" qsTypeId="urn:microsoft.com/office/officeart/2005/8/quickstyle/simple1" qsCatId="simple" csTypeId="urn:microsoft.com/office/officeart/2005/8/colors/colorful1#1" csCatId="colorful"/>
      <dgm:spPr/>
      <dgm:t>
        <a:bodyPr/>
        <a:lstStyle/>
        <a:p>
          <a:endParaRPr lang="es-MX"/>
        </a:p>
      </dgm:t>
    </dgm:pt>
    <dgm:pt modelId="{7D434BCE-BDCC-451C-BCFE-49BF7155F032}">
      <dgm:prSet/>
      <dgm:spPr/>
      <dgm:t>
        <a:bodyPr/>
        <a:lstStyle/>
        <a:p>
          <a:pPr rtl="0"/>
          <a:r>
            <a:rPr lang="es-MX" smtClean="0"/>
            <a:t>Insulina estimula la captación del K por las células. </a:t>
          </a:r>
          <a:endParaRPr lang="es-MX"/>
        </a:p>
      </dgm:t>
    </dgm:pt>
    <dgm:pt modelId="{0D07DF46-5D84-4F40-A514-98D1B742BF1A}" type="parTrans" cxnId="{F2907CA1-1E5F-4317-8405-BED98FDF7765}">
      <dgm:prSet/>
      <dgm:spPr/>
      <dgm:t>
        <a:bodyPr/>
        <a:lstStyle/>
        <a:p>
          <a:endParaRPr lang="es-MX"/>
        </a:p>
      </dgm:t>
    </dgm:pt>
    <dgm:pt modelId="{9249B4ED-1415-461D-91FB-B35975D953A6}" type="sibTrans" cxnId="{F2907CA1-1E5F-4317-8405-BED98FDF7765}">
      <dgm:prSet/>
      <dgm:spPr/>
      <dgm:t>
        <a:bodyPr/>
        <a:lstStyle/>
        <a:p>
          <a:endParaRPr lang="es-MX"/>
        </a:p>
      </dgm:t>
    </dgm:pt>
    <dgm:pt modelId="{679E0277-4161-452B-8950-FE03E533CB07}">
      <dgm:prSet/>
      <dgm:spPr/>
      <dgm:t>
        <a:bodyPr/>
        <a:lstStyle/>
        <a:p>
          <a:pPr rtl="0"/>
          <a:r>
            <a:rPr lang="es-MX" smtClean="0"/>
            <a:t>Sin este factor en el consumo de alimento las concentraciones</a:t>
          </a:r>
          <a:endParaRPr lang="es-MX"/>
        </a:p>
      </dgm:t>
    </dgm:pt>
    <dgm:pt modelId="{0FB10D3E-F6C6-4C25-853B-160F7BD2B6E6}" type="parTrans" cxnId="{9230522B-57A1-4CB3-BA85-39152C2E235F}">
      <dgm:prSet/>
      <dgm:spPr/>
      <dgm:t>
        <a:bodyPr/>
        <a:lstStyle/>
        <a:p>
          <a:endParaRPr lang="es-MX"/>
        </a:p>
      </dgm:t>
    </dgm:pt>
    <dgm:pt modelId="{D1228987-D2B1-4F8F-95CD-4F65561B9481}" type="sibTrans" cxnId="{9230522B-57A1-4CB3-BA85-39152C2E235F}">
      <dgm:prSet/>
      <dgm:spPr/>
      <dgm:t>
        <a:bodyPr/>
        <a:lstStyle/>
        <a:p>
          <a:endParaRPr lang="es-MX"/>
        </a:p>
      </dgm:t>
    </dgm:pt>
    <dgm:pt modelId="{FFD94293-D7AF-4895-8CCA-9F078FF509E3}" type="pres">
      <dgm:prSet presAssocID="{67D6E62F-2DF6-4D73-8450-6E60B18FB7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819CABCB-2BC9-431C-9B4D-CE1E5683F826}" type="pres">
      <dgm:prSet presAssocID="{7D434BCE-BDCC-451C-BCFE-49BF7155F032}" presName="vertFlow" presStyleCnt="0"/>
      <dgm:spPr/>
    </dgm:pt>
    <dgm:pt modelId="{FBCB860E-E0C9-4AC7-9AC5-2B5FEEE5065D}" type="pres">
      <dgm:prSet presAssocID="{7D434BCE-BDCC-451C-BCFE-49BF7155F032}" presName="header" presStyleLbl="node1" presStyleIdx="0" presStyleCnt="1"/>
      <dgm:spPr/>
      <dgm:t>
        <a:bodyPr/>
        <a:lstStyle/>
        <a:p>
          <a:endParaRPr lang="es-MX"/>
        </a:p>
      </dgm:t>
    </dgm:pt>
    <dgm:pt modelId="{8055ADB7-2058-4566-9ECA-D4BE4B8FE1D8}" type="pres">
      <dgm:prSet presAssocID="{0FB10D3E-F6C6-4C25-853B-160F7BD2B6E6}" presName="parTrans" presStyleLbl="sibTrans2D1" presStyleIdx="0" presStyleCnt="1"/>
      <dgm:spPr/>
      <dgm:t>
        <a:bodyPr/>
        <a:lstStyle/>
        <a:p>
          <a:endParaRPr lang="es-MX"/>
        </a:p>
      </dgm:t>
    </dgm:pt>
    <dgm:pt modelId="{6691585E-41E2-4D0E-AF42-94CB26DFAD85}" type="pres">
      <dgm:prSet presAssocID="{679E0277-4161-452B-8950-FE03E533CB07}" presName="child" presStyleLbl="alignAccFollow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7B1D9F9-E0ED-4F10-A1F3-55BEB60B0FB1}" type="presOf" srcId="{7D434BCE-BDCC-451C-BCFE-49BF7155F032}" destId="{FBCB860E-E0C9-4AC7-9AC5-2B5FEEE5065D}" srcOrd="0" destOrd="0" presId="urn:microsoft.com/office/officeart/2005/8/layout/lProcess1"/>
    <dgm:cxn modelId="{28153ECE-4A72-49F6-B427-33DA73B7075F}" type="presOf" srcId="{67D6E62F-2DF6-4D73-8450-6E60B18FB72A}" destId="{FFD94293-D7AF-4895-8CCA-9F078FF509E3}" srcOrd="0" destOrd="0" presId="urn:microsoft.com/office/officeart/2005/8/layout/lProcess1"/>
    <dgm:cxn modelId="{C7BFCE92-C43B-48FF-8697-DF1D7F047232}" type="presOf" srcId="{0FB10D3E-F6C6-4C25-853B-160F7BD2B6E6}" destId="{8055ADB7-2058-4566-9ECA-D4BE4B8FE1D8}" srcOrd="0" destOrd="0" presId="urn:microsoft.com/office/officeart/2005/8/layout/lProcess1"/>
    <dgm:cxn modelId="{F2907CA1-1E5F-4317-8405-BED98FDF7765}" srcId="{67D6E62F-2DF6-4D73-8450-6E60B18FB72A}" destId="{7D434BCE-BDCC-451C-BCFE-49BF7155F032}" srcOrd="0" destOrd="0" parTransId="{0D07DF46-5D84-4F40-A514-98D1B742BF1A}" sibTransId="{9249B4ED-1415-461D-91FB-B35975D953A6}"/>
    <dgm:cxn modelId="{9230522B-57A1-4CB3-BA85-39152C2E235F}" srcId="{7D434BCE-BDCC-451C-BCFE-49BF7155F032}" destId="{679E0277-4161-452B-8950-FE03E533CB07}" srcOrd="0" destOrd="0" parTransId="{0FB10D3E-F6C6-4C25-853B-160F7BD2B6E6}" sibTransId="{D1228987-D2B1-4F8F-95CD-4F65561B9481}"/>
    <dgm:cxn modelId="{E581A86D-E3B3-4ED1-9AAF-49E4AAA13C98}" type="presOf" srcId="{679E0277-4161-452B-8950-FE03E533CB07}" destId="{6691585E-41E2-4D0E-AF42-94CB26DFAD85}" srcOrd="0" destOrd="0" presId="urn:microsoft.com/office/officeart/2005/8/layout/lProcess1"/>
    <dgm:cxn modelId="{74409428-3F84-42A9-98C6-AE63C8FE2BE0}" type="presParOf" srcId="{FFD94293-D7AF-4895-8CCA-9F078FF509E3}" destId="{819CABCB-2BC9-431C-9B4D-CE1E5683F826}" srcOrd="0" destOrd="0" presId="urn:microsoft.com/office/officeart/2005/8/layout/lProcess1"/>
    <dgm:cxn modelId="{0660D292-18FD-4DAE-8F81-8354DD852430}" type="presParOf" srcId="{819CABCB-2BC9-431C-9B4D-CE1E5683F826}" destId="{FBCB860E-E0C9-4AC7-9AC5-2B5FEEE5065D}" srcOrd="0" destOrd="0" presId="urn:microsoft.com/office/officeart/2005/8/layout/lProcess1"/>
    <dgm:cxn modelId="{E6B1042F-F03E-4683-A4F0-F75AFB55721E}" type="presParOf" srcId="{819CABCB-2BC9-431C-9B4D-CE1E5683F826}" destId="{8055ADB7-2058-4566-9ECA-D4BE4B8FE1D8}" srcOrd="1" destOrd="0" presId="urn:microsoft.com/office/officeart/2005/8/layout/lProcess1"/>
    <dgm:cxn modelId="{FD219759-BE51-4E9B-9F49-E0AFBB0A442D}" type="presParOf" srcId="{819CABCB-2BC9-431C-9B4D-CE1E5683F826}" destId="{6691585E-41E2-4D0E-AF42-94CB26DFAD85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0499C7A-2045-4D27-8F9F-A761CEC4A976}" type="doc">
      <dgm:prSet loTypeId="urn:microsoft.com/office/officeart/2008/layout/CircleAccentTimeline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B12F70F2-1F1A-4DAB-A579-8BA200F7E82B}">
      <dgm:prSet/>
      <dgm:spPr/>
      <dgm:t>
        <a:bodyPr/>
        <a:lstStyle/>
        <a:p>
          <a:pPr rtl="0"/>
          <a:r>
            <a:rPr lang="es-MX" smtClean="0"/>
            <a:t>Estímulo β-adrenérgico aumenta la captación de K por las células. </a:t>
          </a:r>
          <a:endParaRPr lang="es-MX"/>
        </a:p>
      </dgm:t>
    </dgm:pt>
    <dgm:pt modelId="{AB96318A-606D-4DDF-86C0-DDB32B58C19C}" type="parTrans" cxnId="{06CA21EB-FAE4-4E34-A121-81A6841AE6BE}">
      <dgm:prSet/>
      <dgm:spPr/>
      <dgm:t>
        <a:bodyPr/>
        <a:lstStyle/>
        <a:p>
          <a:endParaRPr lang="es-MX"/>
        </a:p>
      </dgm:t>
    </dgm:pt>
    <dgm:pt modelId="{54E662C1-025D-48F1-B815-F1291CEE690B}" type="sibTrans" cxnId="{06CA21EB-FAE4-4E34-A121-81A6841AE6BE}">
      <dgm:prSet/>
      <dgm:spPr/>
      <dgm:t>
        <a:bodyPr/>
        <a:lstStyle/>
        <a:p>
          <a:endParaRPr lang="es-MX"/>
        </a:p>
      </dgm:t>
    </dgm:pt>
    <dgm:pt modelId="{E58282E4-B9DB-468A-9356-AC32F1348BA5}">
      <dgm:prSet/>
      <dgm:spPr/>
      <dgm:t>
        <a:bodyPr/>
        <a:lstStyle/>
        <a:p>
          <a:pPr rtl="0"/>
          <a:r>
            <a:rPr lang="es-MX" dirty="0" smtClean="0"/>
            <a:t>Las catecolaminas como la adrenalina</a:t>
          </a:r>
          <a:endParaRPr lang="es-MX" dirty="0"/>
        </a:p>
      </dgm:t>
    </dgm:pt>
    <dgm:pt modelId="{FEC488DA-3F69-4D3E-8BD0-0873781052D6}" type="parTrans" cxnId="{97DA0AFD-F42F-423A-B410-62F6EF55D509}">
      <dgm:prSet/>
      <dgm:spPr/>
      <dgm:t>
        <a:bodyPr/>
        <a:lstStyle/>
        <a:p>
          <a:endParaRPr lang="es-MX"/>
        </a:p>
      </dgm:t>
    </dgm:pt>
    <dgm:pt modelId="{06B02F0D-03AE-4FD4-BFB0-573BE8491947}" type="sibTrans" cxnId="{97DA0AFD-F42F-423A-B410-62F6EF55D509}">
      <dgm:prSet/>
      <dgm:spPr/>
      <dgm:t>
        <a:bodyPr/>
        <a:lstStyle/>
        <a:p>
          <a:endParaRPr lang="es-MX"/>
        </a:p>
      </dgm:t>
    </dgm:pt>
    <dgm:pt modelId="{5A22B702-A937-4E9F-A351-F346F65DEA76}">
      <dgm:prSet/>
      <dgm:spPr/>
      <dgm:t>
        <a:bodyPr/>
        <a:lstStyle/>
        <a:p>
          <a:pPr rtl="0"/>
          <a:r>
            <a:rPr lang="es-MX" dirty="0" smtClean="0"/>
            <a:t>mueven el K del espacio extracelular al intracelular</a:t>
          </a:r>
          <a:endParaRPr lang="es-MX" dirty="0"/>
        </a:p>
      </dgm:t>
    </dgm:pt>
    <dgm:pt modelId="{EB432110-5926-4661-81B9-7B10ADFD1C85}" type="parTrans" cxnId="{46D1120C-F961-4F22-AF40-BC58EA63C032}">
      <dgm:prSet/>
      <dgm:spPr/>
      <dgm:t>
        <a:bodyPr/>
        <a:lstStyle/>
        <a:p>
          <a:endParaRPr lang="es-MX"/>
        </a:p>
      </dgm:t>
    </dgm:pt>
    <dgm:pt modelId="{FEBD30F2-61B8-4B2F-9435-AAFE85E3575F}" type="sibTrans" cxnId="{46D1120C-F961-4F22-AF40-BC58EA63C032}">
      <dgm:prSet/>
      <dgm:spPr/>
      <dgm:t>
        <a:bodyPr/>
        <a:lstStyle/>
        <a:p>
          <a:endParaRPr lang="es-MX"/>
        </a:p>
      </dgm:t>
    </dgm:pt>
    <dgm:pt modelId="{18545768-F885-4E3D-9652-9099171E8DEA}">
      <dgm:prSet/>
      <dgm:spPr/>
      <dgm:t>
        <a:bodyPr/>
        <a:lstStyle/>
        <a:p>
          <a:pPr rtl="0"/>
          <a:r>
            <a:rPr lang="es-MX" dirty="0" smtClean="0"/>
            <a:t> sobre todo por estimulación de receptores</a:t>
          </a:r>
          <a:endParaRPr lang="es-MX" dirty="0"/>
        </a:p>
      </dgm:t>
    </dgm:pt>
    <dgm:pt modelId="{856C0DC6-4792-460B-8500-14191A97F75E}" type="parTrans" cxnId="{37380674-719D-4542-AF96-FF2BF9B3C22A}">
      <dgm:prSet/>
      <dgm:spPr/>
      <dgm:t>
        <a:bodyPr/>
        <a:lstStyle/>
        <a:p>
          <a:endParaRPr lang="es-MX"/>
        </a:p>
      </dgm:t>
    </dgm:pt>
    <dgm:pt modelId="{14BEFCB8-B2FD-4E9A-AC69-09C4970EEA11}" type="sibTrans" cxnId="{37380674-719D-4542-AF96-FF2BF9B3C22A}">
      <dgm:prSet/>
      <dgm:spPr/>
      <dgm:t>
        <a:bodyPr/>
        <a:lstStyle/>
        <a:p>
          <a:endParaRPr lang="es-MX"/>
        </a:p>
      </dgm:t>
    </dgm:pt>
    <dgm:pt modelId="{217E7CB2-A18D-4463-A766-DCE0FAECD0AC}">
      <dgm:prSet/>
      <dgm:spPr/>
      <dgm:t>
        <a:bodyPr/>
        <a:lstStyle/>
        <a:p>
          <a:pPr rtl="0"/>
          <a:r>
            <a:rPr lang="es-MX" smtClean="0"/>
            <a:t>β2-adrenérgico. </a:t>
          </a:r>
          <a:endParaRPr lang="es-MX" dirty="0"/>
        </a:p>
      </dgm:t>
    </dgm:pt>
    <dgm:pt modelId="{EDCD4FA9-39E8-4C8F-B929-0279421043C8}" type="parTrans" cxnId="{3C440ED4-3C94-4D00-8C5F-8464CFF37559}">
      <dgm:prSet/>
      <dgm:spPr/>
      <dgm:t>
        <a:bodyPr/>
        <a:lstStyle/>
        <a:p>
          <a:endParaRPr lang="es-MX"/>
        </a:p>
      </dgm:t>
    </dgm:pt>
    <dgm:pt modelId="{7FF48EA0-84DF-4BAA-9BF5-7768C0269539}" type="sibTrans" cxnId="{3C440ED4-3C94-4D00-8C5F-8464CFF37559}">
      <dgm:prSet/>
      <dgm:spPr/>
      <dgm:t>
        <a:bodyPr/>
        <a:lstStyle/>
        <a:p>
          <a:endParaRPr lang="es-MX"/>
        </a:p>
      </dgm:t>
    </dgm:pt>
    <dgm:pt modelId="{898BDC83-3DD0-491A-9FEC-8A05B8D4EC77}" type="pres">
      <dgm:prSet presAssocID="{F0499C7A-2045-4D27-8F9F-A761CEC4A976}" presName="Name0" presStyleCnt="0">
        <dgm:presLayoutVars>
          <dgm:dir/>
        </dgm:presLayoutVars>
      </dgm:prSet>
      <dgm:spPr/>
      <dgm:t>
        <a:bodyPr/>
        <a:lstStyle/>
        <a:p>
          <a:endParaRPr lang="es-MX"/>
        </a:p>
      </dgm:t>
    </dgm:pt>
    <dgm:pt modelId="{0CC2F5EE-1A89-4589-8A52-CCFBCA0AFD16}" type="pres">
      <dgm:prSet presAssocID="{B12F70F2-1F1A-4DAB-A579-8BA200F7E82B}" presName="parComposite" presStyleCnt="0"/>
      <dgm:spPr/>
    </dgm:pt>
    <dgm:pt modelId="{B0DD26F3-D185-412E-8F71-FA7506A1CC72}" type="pres">
      <dgm:prSet presAssocID="{B12F70F2-1F1A-4DAB-A579-8BA200F7E82B}" presName="parBigCircle" presStyleLbl="node0" presStyleIdx="0" presStyleCnt="1"/>
      <dgm:spPr/>
    </dgm:pt>
    <dgm:pt modelId="{2B69196F-D78A-4E16-B2E2-417345CAB2FE}" type="pres">
      <dgm:prSet presAssocID="{B12F70F2-1F1A-4DAB-A579-8BA200F7E82B}" presName="parTx" presStyleLbl="revTx" presStyleIdx="0" presStyleCnt="9"/>
      <dgm:spPr/>
      <dgm:t>
        <a:bodyPr/>
        <a:lstStyle/>
        <a:p>
          <a:endParaRPr lang="es-MX"/>
        </a:p>
      </dgm:t>
    </dgm:pt>
    <dgm:pt modelId="{93565831-5FF0-435A-8628-304D10063000}" type="pres">
      <dgm:prSet presAssocID="{B12F70F2-1F1A-4DAB-A579-8BA200F7E82B}" presName="bSpace" presStyleCnt="0"/>
      <dgm:spPr/>
    </dgm:pt>
    <dgm:pt modelId="{42C17413-E764-416E-A360-70E986278F3D}" type="pres">
      <dgm:prSet presAssocID="{B12F70F2-1F1A-4DAB-A579-8BA200F7E82B}" presName="parBackupNorm" presStyleCnt="0"/>
      <dgm:spPr/>
    </dgm:pt>
    <dgm:pt modelId="{C2B2AD11-D1E0-4F2B-B559-19A392A223CC}" type="pres">
      <dgm:prSet presAssocID="{54E662C1-025D-48F1-B815-F1291CEE690B}" presName="parSpace" presStyleCnt="0"/>
      <dgm:spPr/>
    </dgm:pt>
    <dgm:pt modelId="{F80A36AB-05E7-4563-BAE2-2BFE8A526052}" type="pres">
      <dgm:prSet presAssocID="{E58282E4-B9DB-468A-9356-AC32F1348BA5}" presName="desBackupLeftNorm" presStyleCnt="0"/>
      <dgm:spPr/>
    </dgm:pt>
    <dgm:pt modelId="{A42117BE-5423-403B-815F-368A905818AD}" type="pres">
      <dgm:prSet presAssocID="{E58282E4-B9DB-468A-9356-AC32F1348BA5}" presName="desComposite" presStyleCnt="0"/>
      <dgm:spPr/>
    </dgm:pt>
    <dgm:pt modelId="{38707CDF-1AF4-4D2D-9A70-3D470AEDAEB0}" type="pres">
      <dgm:prSet presAssocID="{E58282E4-B9DB-468A-9356-AC32F1348BA5}" presName="desCircle" presStyleLbl="node1" presStyleIdx="0" presStyleCnt="4"/>
      <dgm:spPr/>
    </dgm:pt>
    <dgm:pt modelId="{DD4936DE-A26B-4B85-B0CB-D5609FFD0AA7}" type="pres">
      <dgm:prSet presAssocID="{E58282E4-B9DB-468A-9356-AC32F1348BA5}" presName="chTx" presStyleLbl="revTx" presStyleIdx="1" presStyleCnt="9"/>
      <dgm:spPr/>
      <dgm:t>
        <a:bodyPr/>
        <a:lstStyle/>
        <a:p>
          <a:endParaRPr lang="es-MX"/>
        </a:p>
      </dgm:t>
    </dgm:pt>
    <dgm:pt modelId="{4B691317-789C-4585-AFCA-9AD0FFFBD625}" type="pres">
      <dgm:prSet presAssocID="{E58282E4-B9DB-468A-9356-AC32F1348BA5}" presName="desTx" presStyleLbl="revTx" presStyleIdx="2" presStyleCnt="9">
        <dgm:presLayoutVars>
          <dgm:bulletEnabled val="1"/>
        </dgm:presLayoutVars>
      </dgm:prSet>
      <dgm:spPr/>
    </dgm:pt>
    <dgm:pt modelId="{3C975E89-2900-4419-A9D3-D9379CEDC12C}" type="pres">
      <dgm:prSet presAssocID="{E58282E4-B9DB-468A-9356-AC32F1348BA5}" presName="desBackupRightNorm" presStyleCnt="0"/>
      <dgm:spPr/>
    </dgm:pt>
    <dgm:pt modelId="{312504C0-1DE6-482A-A609-24DD15D0310D}" type="pres">
      <dgm:prSet presAssocID="{06B02F0D-03AE-4FD4-BFB0-573BE8491947}" presName="desSpace" presStyleCnt="0"/>
      <dgm:spPr/>
    </dgm:pt>
    <dgm:pt modelId="{3B178218-56D5-4EB0-83AE-BA0BB81EDA30}" type="pres">
      <dgm:prSet presAssocID="{5A22B702-A937-4E9F-A351-F346F65DEA76}" presName="desBackupLeftNorm" presStyleCnt="0"/>
      <dgm:spPr/>
    </dgm:pt>
    <dgm:pt modelId="{94B4192C-0B22-47A7-9605-22B4B4162B78}" type="pres">
      <dgm:prSet presAssocID="{5A22B702-A937-4E9F-A351-F346F65DEA76}" presName="desComposite" presStyleCnt="0"/>
      <dgm:spPr/>
    </dgm:pt>
    <dgm:pt modelId="{00D2AC47-AC1F-4CB5-AC49-33E51C2020C3}" type="pres">
      <dgm:prSet presAssocID="{5A22B702-A937-4E9F-A351-F346F65DEA76}" presName="desCircle" presStyleLbl="node1" presStyleIdx="1" presStyleCnt="4" custLinFactY="-22657" custLinFactNeighborX="0" custLinFactNeighborY="-100000"/>
      <dgm:spPr/>
    </dgm:pt>
    <dgm:pt modelId="{5836A753-3C0F-478F-8369-804F64B99287}" type="pres">
      <dgm:prSet presAssocID="{5A22B702-A937-4E9F-A351-F346F65DEA76}" presName="chTx" presStyleLbl="revTx" presStyleIdx="3" presStyleCnt="9"/>
      <dgm:spPr/>
      <dgm:t>
        <a:bodyPr/>
        <a:lstStyle/>
        <a:p>
          <a:endParaRPr lang="es-MX"/>
        </a:p>
      </dgm:t>
    </dgm:pt>
    <dgm:pt modelId="{624616FA-9E10-4826-807F-CFC2304D741A}" type="pres">
      <dgm:prSet presAssocID="{5A22B702-A937-4E9F-A351-F346F65DEA76}" presName="desTx" presStyleLbl="revTx" presStyleIdx="4" presStyleCnt="9" custLinFactX="125872" custLinFactNeighborX="200000" custLinFactNeighborY="-52282">
        <dgm:presLayoutVars>
          <dgm:bulletEnabled val="1"/>
        </dgm:presLayoutVars>
      </dgm:prSet>
      <dgm:spPr/>
    </dgm:pt>
    <dgm:pt modelId="{227BC307-7D8E-4A94-9489-B54BAC1DF185}" type="pres">
      <dgm:prSet presAssocID="{5A22B702-A937-4E9F-A351-F346F65DEA76}" presName="desBackupRightNorm" presStyleCnt="0"/>
      <dgm:spPr/>
    </dgm:pt>
    <dgm:pt modelId="{E7F77966-BBFF-43D6-B4FC-F799C4676933}" type="pres">
      <dgm:prSet presAssocID="{FEBD30F2-61B8-4B2F-9435-AAFE85E3575F}" presName="desSpace" presStyleCnt="0"/>
      <dgm:spPr/>
    </dgm:pt>
    <dgm:pt modelId="{C295327A-D83A-4FA4-B957-28D503005C14}" type="pres">
      <dgm:prSet presAssocID="{18545768-F885-4E3D-9652-9099171E8DEA}" presName="desBackupLeftNorm" presStyleCnt="0"/>
      <dgm:spPr/>
    </dgm:pt>
    <dgm:pt modelId="{BF9F26B7-4061-4292-B5FC-831FE6AC53EF}" type="pres">
      <dgm:prSet presAssocID="{18545768-F885-4E3D-9652-9099171E8DEA}" presName="desComposite" presStyleCnt="0"/>
      <dgm:spPr/>
    </dgm:pt>
    <dgm:pt modelId="{9C4E08D3-1239-4139-8F7E-892B48CDDA54}" type="pres">
      <dgm:prSet presAssocID="{18545768-F885-4E3D-9652-9099171E8DEA}" presName="desCircle" presStyleLbl="node1" presStyleIdx="2" presStyleCnt="4"/>
      <dgm:spPr/>
    </dgm:pt>
    <dgm:pt modelId="{E6DF2D7C-B0DF-4A7D-ACBE-978171EFD684}" type="pres">
      <dgm:prSet presAssocID="{18545768-F885-4E3D-9652-9099171E8DEA}" presName="chTx" presStyleLbl="revTx" presStyleIdx="5" presStyleCnt="9"/>
      <dgm:spPr/>
      <dgm:t>
        <a:bodyPr/>
        <a:lstStyle/>
        <a:p>
          <a:endParaRPr lang="es-MX"/>
        </a:p>
      </dgm:t>
    </dgm:pt>
    <dgm:pt modelId="{16CE1409-E14A-4CF3-B592-3C1DBFD7795C}" type="pres">
      <dgm:prSet presAssocID="{18545768-F885-4E3D-9652-9099171E8DEA}" presName="desTx" presStyleLbl="revTx" presStyleIdx="6" presStyleCnt="9">
        <dgm:presLayoutVars>
          <dgm:bulletEnabled val="1"/>
        </dgm:presLayoutVars>
      </dgm:prSet>
      <dgm:spPr/>
    </dgm:pt>
    <dgm:pt modelId="{943A99DA-1622-46BE-ADEA-399B498B0D9A}" type="pres">
      <dgm:prSet presAssocID="{18545768-F885-4E3D-9652-9099171E8DEA}" presName="desBackupRightNorm" presStyleCnt="0"/>
      <dgm:spPr/>
    </dgm:pt>
    <dgm:pt modelId="{C081D58A-4018-425E-AB95-3205A497E30D}" type="pres">
      <dgm:prSet presAssocID="{14BEFCB8-B2FD-4E9A-AC69-09C4970EEA11}" presName="desSpace" presStyleCnt="0"/>
      <dgm:spPr/>
    </dgm:pt>
    <dgm:pt modelId="{011F0EEF-41EE-42C3-A99A-C4EC45DD981B}" type="pres">
      <dgm:prSet presAssocID="{217E7CB2-A18D-4463-A766-DCE0FAECD0AC}" presName="desBackupLeftNorm" presStyleCnt="0"/>
      <dgm:spPr/>
    </dgm:pt>
    <dgm:pt modelId="{75C1A372-104D-4103-B6F9-36EE453C5EDB}" type="pres">
      <dgm:prSet presAssocID="{217E7CB2-A18D-4463-A766-DCE0FAECD0AC}" presName="desComposite" presStyleCnt="0"/>
      <dgm:spPr/>
    </dgm:pt>
    <dgm:pt modelId="{23B0F4AA-2A2B-431E-89F2-E151C832827C}" type="pres">
      <dgm:prSet presAssocID="{217E7CB2-A18D-4463-A766-DCE0FAECD0AC}" presName="desCircle" presStyleLbl="node1" presStyleIdx="3" presStyleCnt="4" custLinFactY="-44625" custLinFactNeighborX="-20138" custLinFactNeighborY="-100000"/>
      <dgm:spPr/>
    </dgm:pt>
    <dgm:pt modelId="{9F554A5C-D014-4C02-AC2A-AD21ECAB32CB}" type="pres">
      <dgm:prSet presAssocID="{217E7CB2-A18D-4463-A766-DCE0FAECD0AC}" presName="chTx" presStyleLbl="revTx" presStyleIdx="7" presStyleCnt="9"/>
      <dgm:spPr/>
      <dgm:t>
        <a:bodyPr/>
        <a:lstStyle/>
        <a:p>
          <a:endParaRPr lang="es-MX"/>
        </a:p>
      </dgm:t>
    </dgm:pt>
    <dgm:pt modelId="{E4D90BCE-5F89-45C6-87B2-0717DF34150B}" type="pres">
      <dgm:prSet presAssocID="{217E7CB2-A18D-4463-A766-DCE0FAECD0AC}" presName="desTx" presStyleLbl="revTx" presStyleIdx="8" presStyleCnt="9">
        <dgm:presLayoutVars>
          <dgm:bulletEnabled val="1"/>
        </dgm:presLayoutVars>
      </dgm:prSet>
      <dgm:spPr/>
    </dgm:pt>
    <dgm:pt modelId="{B2002A88-41A8-44BD-9348-976247B40F71}" type="pres">
      <dgm:prSet presAssocID="{217E7CB2-A18D-4463-A766-DCE0FAECD0AC}" presName="desBackupRightNorm" presStyleCnt="0"/>
      <dgm:spPr/>
    </dgm:pt>
    <dgm:pt modelId="{AA4325FE-06AB-4003-A70E-55B75BAC1000}" type="pres">
      <dgm:prSet presAssocID="{7FF48EA0-84DF-4BAA-9BF5-7768C0269539}" presName="desSpace" presStyleCnt="0"/>
      <dgm:spPr/>
    </dgm:pt>
  </dgm:ptLst>
  <dgm:cxnLst>
    <dgm:cxn modelId="{E769743E-F4E3-46F0-A4E6-5D45FF3B4D8A}" type="presOf" srcId="{217E7CB2-A18D-4463-A766-DCE0FAECD0AC}" destId="{9F554A5C-D014-4C02-AC2A-AD21ECAB32CB}" srcOrd="0" destOrd="0" presId="urn:microsoft.com/office/officeart/2008/layout/CircleAccentTimeline"/>
    <dgm:cxn modelId="{E18ED622-7574-4AE3-B9BE-741DE2870B2C}" type="presOf" srcId="{18545768-F885-4E3D-9652-9099171E8DEA}" destId="{E6DF2D7C-B0DF-4A7D-ACBE-978171EFD684}" srcOrd="0" destOrd="0" presId="urn:microsoft.com/office/officeart/2008/layout/CircleAccentTimeline"/>
    <dgm:cxn modelId="{78FCE70F-84E9-4E75-9E9A-8151D82AEF26}" type="presOf" srcId="{E58282E4-B9DB-468A-9356-AC32F1348BA5}" destId="{DD4936DE-A26B-4B85-B0CB-D5609FFD0AA7}" srcOrd="0" destOrd="0" presId="urn:microsoft.com/office/officeart/2008/layout/CircleAccentTimeline"/>
    <dgm:cxn modelId="{97DA0AFD-F42F-423A-B410-62F6EF55D509}" srcId="{B12F70F2-1F1A-4DAB-A579-8BA200F7E82B}" destId="{E58282E4-B9DB-468A-9356-AC32F1348BA5}" srcOrd="0" destOrd="0" parTransId="{FEC488DA-3F69-4D3E-8BD0-0873781052D6}" sibTransId="{06B02F0D-03AE-4FD4-BFB0-573BE8491947}"/>
    <dgm:cxn modelId="{BC3A5971-C0A7-47C9-B5E0-3DCBF7AFF4A9}" type="presOf" srcId="{B12F70F2-1F1A-4DAB-A579-8BA200F7E82B}" destId="{2B69196F-D78A-4E16-B2E2-417345CAB2FE}" srcOrd="0" destOrd="0" presId="urn:microsoft.com/office/officeart/2008/layout/CircleAccentTimeline"/>
    <dgm:cxn modelId="{37380674-719D-4542-AF96-FF2BF9B3C22A}" srcId="{B12F70F2-1F1A-4DAB-A579-8BA200F7E82B}" destId="{18545768-F885-4E3D-9652-9099171E8DEA}" srcOrd="2" destOrd="0" parTransId="{856C0DC6-4792-460B-8500-14191A97F75E}" sibTransId="{14BEFCB8-B2FD-4E9A-AC69-09C4970EEA11}"/>
    <dgm:cxn modelId="{53AC191B-0207-4140-A681-6EDC29E4A686}" type="presOf" srcId="{5A22B702-A937-4E9F-A351-F346F65DEA76}" destId="{5836A753-3C0F-478F-8369-804F64B99287}" srcOrd="0" destOrd="0" presId="urn:microsoft.com/office/officeart/2008/layout/CircleAccentTimeline"/>
    <dgm:cxn modelId="{46D1120C-F961-4F22-AF40-BC58EA63C032}" srcId="{B12F70F2-1F1A-4DAB-A579-8BA200F7E82B}" destId="{5A22B702-A937-4E9F-A351-F346F65DEA76}" srcOrd="1" destOrd="0" parTransId="{EB432110-5926-4661-81B9-7B10ADFD1C85}" sibTransId="{FEBD30F2-61B8-4B2F-9435-AAFE85E3575F}"/>
    <dgm:cxn modelId="{06CA21EB-FAE4-4E34-A121-81A6841AE6BE}" srcId="{F0499C7A-2045-4D27-8F9F-A761CEC4A976}" destId="{B12F70F2-1F1A-4DAB-A579-8BA200F7E82B}" srcOrd="0" destOrd="0" parTransId="{AB96318A-606D-4DDF-86C0-DDB32B58C19C}" sibTransId="{54E662C1-025D-48F1-B815-F1291CEE690B}"/>
    <dgm:cxn modelId="{3C440ED4-3C94-4D00-8C5F-8464CFF37559}" srcId="{B12F70F2-1F1A-4DAB-A579-8BA200F7E82B}" destId="{217E7CB2-A18D-4463-A766-DCE0FAECD0AC}" srcOrd="3" destOrd="0" parTransId="{EDCD4FA9-39E8-4C8F-B929-0279421043C8}" sibTransId="{7FF48EA0-84DF-4BAA-9BF5-7768C0269539}"/>
    <dgm:cxn modelId="{F28CEC64-925D-4430-A57B-15C9DB58DFCA}" type="presOf" srcId="{F0499C7A-2045-4D27-8F9F-A761CEC4A976}" destId="{898BDC83-3DD0-491A-9FEC-8A05B8D4EC77}" srcOrd="0" destOrd="0" presId="urn:microsoft.com/office/officeart/2008/layout/CircleAccentTimeline"/>
    <dgm:cxn modelId="{A6C41DF9-5AC5-4A5F-BF2E-7BD3C5AED8F4}" type="presParOf" srcId="{898BDC83-3DD0-491A-9FEC-8A05B8D4EC77}" destId="{0CC2F5EE-1A89-4589-8A52-CCFBCA0AFD16}" srcOrd="0" destOrd="0" presId="urn:microsoft.com/office/officeart/2008/layout/CircleAccentTimeline"/>
    <dgm:cxn modelId="{3DF82917-F996-4E82-87A5-63245C11BE6A}" type="presParOf" srcId="{0CC2F5EE-1A89-4589-8A52-CCFBCA0AFD16}" destId="{B0DD26F3-D185-412E-8F71-FA7506A1CC72}" srcOrd="0" destOrd="0" presId="urn:microsoft.com/office/officeart/2008/layout/CircleAccentTimeline"/>
    <dgm:cxn modelId="{A9BDBA4E-660A-4175-9CB6-FA675DAB6B1E}" type="presParOf" srcId="{0CC2F5EE-1A89-4589-8A52-CCFBCA0AFD16}" destId="{2B69196F-D78A-4E16-B2E2-417345CAB2FE}" srcOrd="1" destOrd="0" presId="urn:microsoft.com/office/officeart/2008/layout/CircleAccentTimeline"/>
    <dgm:cxn modelId="{66A8D911-4AEC-4B2B-BCC1-BA43127555B6}" type="presParOf" srcId="{0CC2F5EE-1A89-4589-8A52-CCFBCA0AFD16}" destId="{93565831-5FF0-435A-8628-304D10063000}" srcOrd="2" destOrd="0" presId="urn:microsoft.com/office/officeart/2008/layout/CircleAccentTimeline"/>
    <dgm:cxn modelId="{39D34050-F23A-47F0-A69E-567578C0C872}" type="presParOf" srcId="{898BDC83-3DD0-491A-9FEC-8A05B8D4EC77}" destId="{42C17413-E764-416E-A360-70E986278F3D}" srcOrd="1" destOrd="0" presId="urn:microsoft.com/office/officeart/2008/layout/CircleAccentTimeline"/>
    <dgm:cxn modelId="{50D73D75-EC47-4C3B-9EE3-8F6810A13D0C}" type="presParOf" srcId="{898BDC83-3DD0-491A-9FEC-8A05B8D4EC77}" destId="{C2B2AD11-D1E0-4F2B-B559-19A392A223CC}" srcOrd="2" destOrd="0" presId="urn:microsoft.com/office/officeart/2008/layout/CircleAccentTimeline"/>
    <dgm:cxn modelId="{A5A2265F-FC73-45CD-BB51-2254F0BE6F32}" type="presParOf" srcId="{898BDC83-3DD0-491A-9FEC-8A05B8D4EC77}" destId="{F80A36AB-05E7-4563-BAE2-2BFE8A526052}" srcOrd="3" destOrd="0" presId="urn:microsoft.com/office/officeart/2008/layout/CircleAccentTimeline"/>
    <dgm:cxn modelId="{B2552BEB-CDF1-437E-971B-A602D7454DFF}" type="presParOf" srcId="{898BDC83-3DD0-491A-9FEC-8A05B8D4EC77}" destId="{A42117BE-5423-403B-815F-368A905818AD}" srcOrd="4" destOrd="0" presId="urn:microsoft.com/office/officeart/2008/layout/CircleAccentTimeline"/>
    <dgm:cxn modelId="{C3D5C07E-B68C-42AE-98EC-362A8F5087B5}" type="presParOf" srcId="{A42117BE-5423-403B-815F-368A905818AD}" destId="{38707CDF-1AF4-4D2D-9A70-3D470AEDAEB0}" srcOrd="0" destOrd="0" presId="urn:microsoft.com/office/officeart/2008/layout/CircleAccentTimeline"/>
    <dgm:cxn modelId="{12AEA388-C17E-4DD8-9290-4A62AA687B9A}" type="presParOf" srcId="{A42117BE-5423-403B-815F-368A905818AD}" destId="{DD4936DE-A26B-4B85-B0CB-D5609FFD0AA7}" srcOrd="1" destOrd="0" presId="urn:microsoft.com/office/officeart/2008/layout/CircleAccentTimeline"/>
    <dgm:cxn modelId="{25C74675-7F91-43A1-8167-C121E3C3A1B2}" type="presParOf" srcId="{A42117BE-5423-403B-815F-368A905818AD}" destId="{4B691317-789C-4585-AFCA-9AD0FFFBD625}" srcOrd="2" destOrd="0" presId="urn:microsoft.com/office/officeart/2008/layout/CircleAccentTimeline"/>
    <dgm:cxn modelId="{F1906107-BCB0-4178-86B2-E14A74ABCBDB}" type="presParOf" srcId="{898BDC83-3DD0-491A-9FEC-8A05B8D4EC77}" destId="{3C975E89-2900-4419-A9D3-D9379CEDC12C}" srcOrd="5" destOrd="0" presId="urn:microsoft.com/office/officeart/2008/layout/CircleAccentTimeline"/>
    <dgm:cxn modelId="{D0BDD50B-CE57-473E-B21D-73F43295DEAB}" type="presParOf" srcId="{898BDC83-3DD0-491A-9FEC-8A05B8D4EC77}" destId="{312504C0-1DE6-482A-A609-24DD15D0310D}" srcOrd="6" destOrd="0" presId="urn:microsoft.com/office/officeart/2008/layout/CircleAccentTimeline"/>
    <dgm:cxn modelId="{9EC5166E-94A0-489D-BCE1-AFA69C9EBE82}" type="presParOf" srcId="{898BDC83-3DD0-491A-9FEC-8A05B8D4EC77}" destId="{3B178218-56D5-4EB0-83AE-BA0BB81EDA30}" srcOrd="7" destOrd="0" presId="urn:microsoft.com/office/officeart/2008/layout/CircleAccentTimeline"/>
    <dgm:cxn modelId="{69A38C95-F09A-4728-BE04-19F33192DAC8}" type="presParOf" srcId="{898BDC83-3DD0-491A-9FEC-8A05B8D4EC77}" destId="{94B4192C-0B22-47A7-9605-22B4B4162B78}" srcOrd="8" destOrd="0" presId="urn:microsoft.com/office/officeart/2008/layout/CircleAccentTimeline"/>
    <dgm:cxn modelId="{ED01C8C6-9360-46EB-B015-3181C1B97286}" type="presParOf" srcId="{94B4192C-0B22-47A7-9605-22B4B4162B78}" destId="{00D2AC47-AC1F-4CB5-AC49-33E51C2020C3}" srcOrd="0" destOrd="0" presId="urn:microsoft.com/office/officeart/2008/layout/CircleAccentTimeline"/>
    <dgm:cxn modelId="{FBF60DAD-7498-44C2-9408-2F9C19CDE88C}" type="presParOf" srcId="{94B4192C-0B22-47A7-9605-22B4B4162B78}" destId="{5836A753-3C0F-478F-8369-804F64B99287}" srcOrd="1" destOrd="0" presId="urn:microsoft.com/office/officeart/2008/layout/CircleAccentTimeline"/>
    <dgm:cxn modelId="{73746D61-686D-4EC3-AFEF-1D6A0F7C372E}" type="presParOf" srcId="{94B4192C-0B22-47A7-9605-22B4B4162B78}" destId="{624616FA-9E10-4826-807F-CFC2304D741A}" srcOrd="2" destOrd="0" presId="urn:microsoft.com/office/officeart/2008/layout/CircleAccentTimeline"/>
    <dgm:cxn modelId="{C5D8DA79-B197-4353-8A28-7A22CF434D0B}" type="presParOf" srcId="{898BDC83-3DD0-491A-9FEC-8A05B8D4EC77}" destId="{227BC307-7D8E-4A94-9489-B54BAC1DF185}" srcOrd="9" destOrd="0" presId="urn:microsoft.com/office/officeart/2008/layout/CircleAccentTimeline"/>
    <dgm:cxn modelId="{80E821D8-1E98-4A47-8356-FD8AEB17976A}" type="presParOf" srcId="{898BDC83-3DD0-491A-9FEC-8A05B8D4EC77}" destId="{E7F77966-BBFF-43D6-B4FC-F799C4676933}" srcOrd="10" destOrd="0" presId="urn:microsoft.com/office/officeart/2008/layout/CircleAccentTimeline"/>
    <dgm:cxn modelId="{3B5BA77C-F228-45C2-A52D-A8733BEB92FC}" type="presParOf" srcId="{898BDC83-3DD0-491A-9FEC-8A05B8D4EC77}" destId="{C295327A-D83A-4FA4-B957-28D503005C14}" srcOrd="11" destOrd="0" presId="urn:microsoft.com/office/officeart/2008/layout/CircleAccentTimeline"/>
    <dgm:cxn modelId="{401918FC-8368-4CD5-B344-465E93D5A669}" type="presParOf" srcId="{898BDC83-3DD0-491A-9FEC-8A05B8D4EC77}" destId="{BF9F26B7-4061-4292-B5FC-831FE6AC53EF}" srcOrd="12" destOrd="0" presId="urn:microsoft.com/office/officeart/2008/layout/CircleAccentTimeline"/>
    <dgm:cxn modelId="{416866C4-C83A-4C94-BDF9-5D48C83490B3}" type="presParOf" srcId="{BF9F26B7-4061-4292-B5FC-831FE6AC53EF}" destId="{9C4E08D3-1239-4139-8F7E-892B48CDDA54}" srcOrd="0" destOrd="0" presId="urn:microsoft.com/office/officeart/2008/layout/CircleAccentTimeline"/>
    <dgm:cxn modelId="{3E3A4EF7-28C5-46A8-B896-BBD866C2480C}" type="presParOf" srcId="{BF9F26B7-4061-4292-B5FC-831FE6AC53EF}" destId="{E6DF2D7C-B0DF-4A7D-ACBE-978171EFD684}" srcOrd="1" destOrd="0" presId="urn:microsoft.com/office/officeart/2008/layout/CircleAccentTimeline"/>
    <dgm:cxn modelId="{AC02037B-C786-4A7B-8CD2-8BD27C4AF165}" type="presParOf" srcId="{BF9F26B7-4061-4292-B5FC-831FE6AC53EF}" destId="{16CE1409-E14A-4CF3-B592-3C1DBFD7795C}" srcOrd="2" destOrd="0" presId="urn:microsoft.com/office/officeart/2008/layout/CircleAccentTimeline"/>
    <dgm:cxn modelId="{41E0C412-F7BE-4732-AD36-ECBAAD88E28B}" type="presParOf" srcId="{898BDC83-3DD0-491A-9FEC-8A05B8D4EC77}" destId="{943A99DA-1622-46BE-ADEA-399B498B0D9A}" srcOrd="13" destOrd="0" presId="urn:microsoft.com/office/officeart/2008/layout/CircleAccentTimeline"/>
    <dgm:cxn modelId="{B0DBA3CA-0372-44A8-AA5B-D7AD4D852597}" type="presParOf" srcId="{898BDC83-3DD0-491A-9FEC-8A05B8D4EC77}" destId="{C081D58A-4018-425E-AB95-3205A497E30D}" srcOrd="14" destOrd="0" presId="urn:microsoft.com/office/officeart/2008/layout/CircleAccentTimeline"/>
    <dgm:cxn modelId="{0F2CAF3C-AE56-44C5-B7F7-10043CC2DAD2}" type="presParOf" srcId="{898BDC83-3DD0-491A-9FEC-8A05B8D4EC77}" destId="{011F0EEF-41EE-42C3-A99A-C4EC45DD981B}" srcOrd="15" destOrd="0" presId="urn:microsoft.com/office/officeart/2008/layout/CircleAccentTimeline"/>
    <dgm:cxn modelId="{03907A95-E94B-4304-A721-CA01E6FE667E}" type="presParOf" srcId="{898BDC83-3DD0-491A-9FEC-8A05B8D4EC77}" destId="{75C1A372-104D-4103-B6F9-36EE453C5EDB}" srcOrd="16" destOrd="0" presId="urn:microsoft.com/office/officeart/2008/layout/CircleAccentTimeline"/>
    <dgm:cxn modelId="{50A74D3F-3BFA-4E0C-A371-DB9E024E3801}" type="presParOf" srcId="{75C1A372-104D-4103-B6F9-36EE453C5EDB}" destId="{23B0F4AA-2A2B-431E-89F2-E151C832827C}" srcOrd="0" destOrd="0" presId="urn:microsoft.com/office/officeart/2008/layout/CircleAccentTimeline"/>
    <dgm:cxn modelId="{FEC6B7E0-6F44-48DD-A3D7-28133DD15405}" type="presParOf" srcId="{75C1A372-104D-4103-B6F9-36EE453C5EDB}" destId="{9F554A5C-D014-4C02-AC2A-AD21ECAB32CB}" srcOrd="1" destOrd="0" presId="urn:microsoft.com/office/officeart/2008/layout/CircleAccentTimeline"/>
    <dgm:cxn modelId="{7B0251DC-7B5D-4DF8-A478-DD8906A57883}" type="presParOf" srcId="{75C1A372-104D-4103-B6F9-36EE453C5EDB}" destId="{E4D90BCE-5F89-45C6-87B2-0717DF34150B}" srcOrd="2" destOrd="0" presId="urn:microsoft.com/office/officeart/2008/layout/CircleAccentTimeline"/>
    <dgm:cxn modelId="{B8F5B45C-DB18-4BD4-96A6-820E1D2B274C}" type="presParOf" srcId="{898BDC83-3DD0-491A-9FEC-8A05B8D4EC77}" destId="{B2002A88-41A8-44BD-9348-976247B40F71}" srcOrd="17" destOrd="0" presId="urn:microsoft.com/office/officeart/2008/layout/CircleAccentTimeline"/>
    <dgm:cxn modelId="{ABDEA8C9-CA68-4BE8-AD7B-0E87A24A1250}" type="presParOf" srcId="{898BDC83-3DD0-491A-9FEC-8A05B8D4EC77}" destId="{AA4325FE-06AB-4003-A70E-55B75BAC1000}" srcOrd="18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E1852ED-26DB-48E0-A3F8-748E809AEDC6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4A46925-7E7C-49AA-8BDE-3E79ADE1E350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 rtl="0"/>
          <a:r>
            <a:rPr lang="es-MX" sz="1400" dirty="0" smtClean="0"/>
            <a:t>Un aumento de concentración </a:t>
          </a:r>
          <a:r>
            <a:rPr lang="es-MX" sz="1400" dirty="0" smtClean="0"/>
            <a:t>de K+ </a:t>
          </a:r>
          <a:r>
            <a:rPr lang="es-MX" sz="1400" dirty="0" smtClean="0"/>
            <a:t>de sólo 3-4 </a:t>
          </a:r>
          <a:r>
            <a:rPr lang="es-MX" sz="1400" dirty="0" err="1" smtClean="0"/>
            <a:t>mEq</a:t>
          </a:r>
          <a:r>
            <a:rPr lang="es-MX" sz="1400" dirty="0" smtClean="0"/>
            <a:t>/l puede provocar arritmias cardíacas, y concentraciones mayores parada cardíaca</a:t>
          </a:r>
          <a:endParaRPr lang="es-MX" sz="1400" dirty="0"/>
        </a:p>
      </dgm:t>
    </dgm:pt>
    <dgm:pt modelId="{E412AFBC-B2D7-4A2B-A3E9-43E9D4FEE828}" type="parTrans" cxnId="{93CC15FD-BBA4-4474-8BF9-6C88E7D35F24}">
      <dgm:prSet/>
      <dgm:spPr/>
      <dgm:t>
        <a:bodyPr/>
        <a:lstStyle/>
        <a:p>
          <a:endParaRPr lang="es-MX" sz="1400"/>
        </a:p>
      </dgm:t>
    </dgm:pt>
    <dgm:pt modelId="{1C8967BD-2F3D-468B-957A-1C42448F5A89}" type="sibTrans" cxnId="{93CC15FD-BBA4-4474-8BF9-6C88E7D35F24}">
      <dgm:prSet/>
      <dgm:spPr/>
      <dgm:t>
        <a:bodyPr/>
        <a:lstStyle/>
        <a:p>
          <a:endParaRPr lang="es-MX" sz="1400"/>
        </a:p>
      </dgm:t>
    </dgm:pt>
    <dgm:pt modelId="{B3830106-2FB1-4F8D-B8DD-E9474394F4F0}" type="pres">
      <dgm:prSet presAssocID="{3E1852ED-26DB-48E0-A3F8-748E809AEDC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91F3CD1-CD6B-4762-8024-61485BBF019A}" type="pres">
      <dgm:prSet presAssocID="{24A46925-7E7C-49AA-8BDE-3E79ADE1E350}" presName="node" presStyleLbl="node1" presStyleIdx="0" presStyleCnt="1" custScaleX="75458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s-MX"/>
        </a:p>
      </dgm:t>
    </dgm:pt>
  </dgm:ptLst>
  <dgm:cxnLst>
    <dgm:cxn modelId="{58AADAA3-DEC3-4835-AFDF-EBD0BA1E5C82}" type="presOf" srcId="{3E1852ED-26DB-48E0-A3F8-748E809AEDC6}" destId="{B3830106-2FB1-4F8D-B8DD-E9474394F4F0}" srcOrd="0" destOrd="0" presId="urn:microsoft.com/office/officeart/2005/8/layout/default#1"/>
    <dgm:cxn modelId="{D69ECA69-BE18-4545-A61A-F15C4296C9DB}" type="presOf" srcId="{24A46925-7E7C-49AA-8BDE-3E79ADE1E350}" destId="{091F3CD1-CD6B-4762-8024-61485BBF019A}" srcOrd="0" destOrd="0" presId="urn:microsoft.com/office/officeart/2005/8/layout/default#1"/>
    <dgm:cxn modelId="{93CC15FD-BBA4-4474-8BF9-6C88E7D35F24}" srcId="{3E1852ED-26DB-48E0-A3F8-748E809AEDC6}" destId="{24A46925-7E7C-49AA-8BDE-3E79ADE1E350}" srcOrd="0" destOrd="0" parTransId="{E412AFBC-B2D7-4A2B-A3E9-43E9D4FEE828}" sibTransId="{1C8967BD-2F3D-468B-957A-1C42448F5A89}"/>
    <dgm:cxn modelId="{0B392CC6-7E6B-4B66-AFE5-123B1D4A89FF}" type="presParOf" srcId="{B3830106-2FB1-4F8D-B8DD-E9474394F4F0}" destId="{091F3CD1-CD6B-4762-8024-61485BBF019A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1F40B2-5C18-4C8F-96BC-EF2EEE347DE7}">
      <dsp:nvSpPr>
        <dsp:cNvPr id="0" name=""/>
        <dsp:cNvSpPr/>
      </dsp:nvSpPr>
      <dsp:spPr>
        <a:xfrm>
          <a:off x="0" y="1058986"/>
          <a:ext cx="8596668" cy="6948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Regulación de la excreción y concentración de potasio en el líquido extracelular. </a:t>
          </a:r>
          <a:endParaRPr lang="es-MX" sz="1500" kern="1200"/>
        </a:p>
      </dsp:txBody>
      <dsp:txXfrm>
        <a:off x="0" y="1058986"/>
        <a:ext cx="8596668" cy="694809"/>
      </dsp:txXfrm>
    </dsp:sp>
    <dsp:sp modelId="{96174B48-10C0-4A9E-BA73-CA55F2F8E505}">
      <dsp:nvSpPr>
        <dsp:cNvPr id="0" name=""/>
        <dsp:cNvSpPr/>
      </dsp:nvSpPr>
      <dsp:spPr>
        <a:xfrm rot="10800000">
          <a:off x="0" y="791"/>
          <a:ext cx="8596668" cy="1068617"/>
        </a:xfrm>
        <a:prstGeom prst="upArrowCallout">
          <a:avLst/>
        </a:prstGeom>
        <a:solidFill>
          <a:schemeClr val="accent4">
            <a:hueOff val="-4577280"/>
            <a:satOff val="-7851"/>
            <a:lumOff val="-568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Regulación renal del potasio, el calcio, el fosfato y el magnesio; integración de los mecanismos renales para el control del volumen sanguíneo y del volumen del líquido extracelular. </a:t>
          </a:r>
          <a:endParaRPr lang="es-MX" sz="1500" kern="1200"/>
        </a:p>
      </dsp:txBody>
      <dsp:txXfrm rot="10800000">
        <a:off x="0" y="791"/>
        <a:ext cx="8596668" cy="106861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C491BC-1A0A-4BB1-BB81-D5FDE79767C2}">
      <dsp:nvSpPr>
        <dsp:cNvPr id="0" name=""/>
        <dsp:cNvSpPr/>
      </dsp:nvSpPr>
      <dsp:spPr>
        <a:xfrm>
          <a:off x="375207" y="1607675"/>
          <a:ext cx="2228484" cy="10548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 </a:t>
          </a:r>
          <a:r>
            <a:rPr lang="es-MX" sz="2100" kern="1200" dirty="0" smtClean="0"/>
            <a:t>Produce </a:t>
          </a:r>
          <a:r>
            <a:rPr lang="es-MX" sz="2100" kern="1200" dirty="0" err="1" smtClean="0"/>
            <a:t>hiperpotasemia</a:t>
          </a:r>
          <a:endParaRPr lang="es-MX" sz="2100" kern="1200" dirty="0"/>
        </a:p>
      </dsp:txBody>
      <dsp:txXfrm>
        <a:off x="375207" y="1607675"/>
        <a:ext cx="2228484" cy="1054809"/>
      </dsp:txXfrm>
    </dsp:sp>
    <dsp:sp modelId="{E6110E64-9258-4A1B-8CA8-810C054E9EDC}">
      <dsp:nvSpPr>
        <dsp:cNvPr id="0" name=""/>
        <dsp:cNvSpPr/>
      </dsp:nvSpPr>
      <dsp:spPr>
        <a:xfrm rot="10800000">
          <a:off x="0" y="1201"/>
          <a:ext cx="2978899" cy="1622296"/>
        </a:xfrm>
        <a:prstGeom prst="upArrowCallout">
          <a:avLst/>
        </a:prstGeom>
        <a:solidFill>
          <a:schemeClr val="accent2">
            <a:hueOff val="838776"/>
            <a:satOff val="-7923"/>
            <a:lumOff val="-82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100" kern="1200" dirty="0" smtClean="0"/>
            <a:t>β </a:t>
          </a:r>
          <a:r>
            <a:rPr lang="es-MX" sz="2100" kern="1200" dirty="0" smtClean="0"/>
            <a:t>bloqueadores 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(HTA)</a:t>
          </a:r>
          <a:endParaRPr lang="es-MX" sz="2100" kern="1200" dirty="0"/>
        </a:p>
      </dsp:txBody>
      <dsp:txXfrm rot="10800000">
        <a:off x="0" y="1201"/>
        <a:ext cx="2978899" cy="1622296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CA6D30-AD90-492B-90F0-58EFF379353A}">
      <dsp:nvSpPr>
        <dsp:cNvPr id="0" name=""/>
        <dsp:cNvSpPr/>
      </dsp:nvSpPr>
      <dsp:spPr>
        <a:xfrm>
          <a:off x="0" y="0"/>
          <a:ext cx="5129060" cy="27657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Iones </a:t>
          </a:r>
          <a:r>
            <a:rPr lang="es-MX" sz="1800" kern="1200" dirty="0" smtClean="0"/>
            <a:t>H+ </a:t>
          </a:r>
          <a:r>
            <a:rPr lang="es-MX" sz="1800" kern="1200" dirty="0" smtClean="0"/>
            <a:t>pueden afectar en la bomba ATPasa (Na/K) Aumentando la concentración de K extracelular.</a:t>
          </a:r>
          <a:endParaRPr lang="es-MX" sz="1800" kern="1200" dirty="0"/>
        </a:p>
      </dsp:txBody>
      <dsp:txXfrm>
        <a:off x="0" y="0"/>
        <a:ext cx="5129060" cy="1493498"/>
      </dsp:txXfrm>
    </dsp:sp>
    <dsp:sp modelId="{F69664E6-ACFA-4A35-99D0-D97A419297E1}">
      <dsp:nvSpPr>
        <dsp:cNvPr id="0" name=""/>
        <dsp:cNvSpPr/>
      </dsp:nvSpPr>
      <dsp:spPr>
        <a:xfrm>
          <a:off x="0" y="1438183"/>
          <a:ext cx="2564530" cy="1272239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Acidosis </a:t>
          </a:r>
          <a:r>
            <a:rPr lang="es-MX" sz="1600" kern="1200" dirty="0" smtClean="0"/>
            <a:t>metabólica</a:t>
          </a:r>
          <a:r>
            <a:rPr lang="es-MX" sz="1600" kern="1200" dirty="0" smtClean="0"/>
            <a:t>: </a:t>
          </a:r>
          <a:r>
            <a:rPr lang="es-MX" sz="1600" kern="1200" dirty="0" smtClean="0"/>
            <a:t>aumenta K+ extracelular </a:t>
          </a:r>
          <a:endParaRPr lang="es-MX" sz="1600" kern="1200" dirty="0"/>
        </a:p>
      </dsp:txBody>
      <dsp:txXfrm>
        <a:off x="0" y="1438183"/>
        <a:ext cx="2564530" cy="1272239"/>
      </dsp:txXfrm>
    </dsp:sp>
    <dsp:sp modelId="{CC241DE9-07AD-4249-A81E-310E594E894D}">
      <dsp:nvSpPr>
        <dsp:cNvPr id="0" name=""/>
        <dsp:cNvSpPr/>
      </dsp:nvSpPr>
      <dsp:spPr>
        <a:xfrm>
          <a:off x="2564530" y="1438183"/>
          <a:ext cx="2564530" cy="1272239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Alcalosis metabólica: </a:t>
          </a:r>
          <a:r>
            <a:rPr lang="es-MX" sz="1600" kern="1200" dirty="0" smtClean="0"/>
            <a:t>disminución de </a:t>
          </a:r>
          <a:r>
            <a:rPr lang="es-MX" sz="1600" kern="1200" dirty="0" smtClean="0"/>
            <a:t>K extracelular.  </a:t>
          </a:r>
          <a:endParaRPr lang="es-MX" sz="1600" kern="1200" dirty="0"/>
        </a:p>
      </dsp:txBody>
      <dsp:txXfrm>
        <a:off x="2564530" y="1438183"/>
        <a:ext cx="2564530" cy="1272239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CDD523-8FEA-4C49-A80F-3D9FA9D90D29}">
      <dsp:nvSpPr>
        <dsp:cNvPr id="0" name=""/>
        <dsp:cNvSpPr/>
      </dsp:nvSpPr>
      <dsp:spPr>
        <a:xfrm>
          <a:off x="0" y="4687331"/>
          <a:ext cx="4390221" cy="1538667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/>
            <a:t>Ejercicio extenuante puede </a:t>
          </a:r>
          <a:r>
            <a:rPr lang="es-MX" sz="1900" kern="1200" dirty="0" smtClean="0"/>
            <a:t>provocar </a:t>
          </a:r>
          <a:r>
            <a:rPr lang="es-MX" sz="1900" kern="1200" dirty="0" smtClean="0"/>
            <a:t>una </a:t>
          </a:r>
          <a:r>
            <a:rPr lang="es-MX" sz="1900" kern="1200" dirty="0" err="1" smtClean="0"/>
            <a:t>hiperpotasemia</a:t>
          </a:r>
          <a:r>
            <a:rPr lang="es-MX" sz="1900" kern="1200" dirty="0" smtClean="0"/>
            <a:t> al liberar potasio</a:t>
          </a:r>
          <a:endParaRPr lang="es-MX" sz="1900" kern="1200" dirty="0"/>
        </a:p>
      </dsp:txBody>
      <dsp:txXfrm>
        <a:off x="0" y="4687331"/>
        <a:ext cx="4390221" cy="830880"/>
      </dsp:txXfrm>
    </dsp:sp>
    <dsp:sp modelId="{BB2E8801-A4F9-47FD-B444-8916CA6D76E5}">
      <dsp:nvSpPr>
        <dsp:cNvPr id="0" name=""/>
        <dsp:cNvSpPr/>
      </dsp:nvSpPr>
      <dsp:spPr>
        <a:xfrm>
          <a:off x="2090" y="5487438"/>
          <a:ext cx="2199397" cy="7077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músculo </a:t>
          </a:r>
          <a:r>
            <a:rPr lang="es-MX" sz="1700" kern="1200" dirty="0" smtClean="0"/>
            <a:t>esquelético. </a:t>
          </a:r>
          <a:endParaRPr lang="es-MX" sz="1700" kern="1200" dirty="0"/>
        </a:p>
      </dsp:txBody>
      <dsp:txXfrm>
        <a:off x="2090" y="5487438"/>
        <a:ext cx="2199397" cy="707787"/>
      </dsp:txXfrm>
    </dsp:sp>
    <dsp:sp modelId="{B7DE8A97-4968-4017-A34C-2974F1EB61EB}">
      <dsp:nvSpPr>
        <dsp:cNvPr id="0" name=""/>
        <dsp:cNvSpPr/>
      </dsp:nvSpPr>
      <dsp:spPr>
        <a:xfrm>
          <a:off x="2201488" y="5455563"/>
          <a:ext cx="2186641" cy="7715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-2000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Puede causar arritmias cardiacas la </a:t>
          </a:r>
          <a:r>
            <a:rPr lang="es-MX" sz="1700" kern="1200" dirty="0" err="1" smtClean="0"/>
            <a:t>hipopotasemia</a:t>
          </a:r>
          <a:r>
            <a:rPr lang="es-MX" sz="1700" kern="1200" dirty="0" smtClean="0"/>
            <a:t>.</a:t>
          </a:r>
          <a:endParaRPr lang="es-MX" sz="1700" kern="1200" dirty="0"/>
        </a:p>
      </dsp:txBody>
      <dsp:txXfrm>
        <a:off x="2201488" y="5455563"/>
        <a:ext cx="2186641" cy="771537"/>
      </dsp:txXfrm>
    </dsp:sp>
    <dsp:sp modelId="{7B329556-26E4-443E-B8A6-3F7DF9370B74}">
      <dsp:nvSpPr>
        <dsp:cNvPr id="0" name=""/>
        <dsp:cNvSpPr/>
      </dsp:nvSpPr>
      <dsp:spPr>
        <a:xfrm rot="10800000">
          <a:off x="0" y="2343940"/>
          <a:ext cx="4390221" cy="2366470"/>
        </a:xfrm>
        <a:prstGeom prst="upArrowCallou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65000"/>
                <a:lumMod val="110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2000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/>
            <a:t>El K contenido en las células se libera al compartimiento extracelular</a:t>
          </a:r>
          <a:endParaRPr lang="es-MX" sz="1900" kern="1200" dirty="0"/>
        </a:p>
      </dsp:txBody>
      <dsp:txXfrm>
        <a:off x="0" y="2343940"/>
        <a:ext cx="4390221" cy="830631"/>
      </dsp:txXfrm>
    </dsp:sp>
    <dsp:sp modelId="{1BBBC661-F63D-463E-88FE-A454BE1C395C}">
      <dsp:nvSpPr>
        <dsp:cNvPr id="0" name=""/>
        <dsp:cNvSpPr/>
      </dsp:nvSpPr>
      <dsp:spPr>
        <a:xfrm>
          <a:off x="0" y="3174572"/>
          <a:ext cx="4390221" cy="7075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-40000"/>
          </a:schemeClr>
        </a:solidFill>
        <a:ln w="127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 </a:t>
          </a:r>
          <a:r>
            <a:rPr lang="es-MX" sz="1700" kern="1200" dirty="0" smtClean="0"/>
            <a:t>(</a:t>
          </a:r>
          <a:r>
            <a:rPr lang="es-MX" sz="1700" kern="1200" dirty="0" err="1" smtClean="0"/>
            <a:t>hipopotasemia</a:t>
          </a:r>
          <a:r>
            <a:rPr lang="es-MX" sz="1700" kern="1200" dirty="0" smtClean="0"/>
            <a:t>) </a:t>
          </a:r>
          <a:endParaRPr lang="es-MX" sz="1700" kern="1200" dirty="0"/>
        </a:p>
      </dsp:txBody>
      <dsp:txXfrm>
        <a:off x="0" y="3174572"/>
        <a:ext cx="4390221" cy="707574"/>
      </dsp:txXfrm>
    </dsp:sp>
    <dsp:sp modelId="{C009FB47-6C30-4F73-A6D3-DA5F4CC1C3BE}">
      <dsp:nvSpPr>
        <dsp:cNvPr id="0" name=""/>
        <dsp:cNvSpPr/>
      </dsp:nvSpPr>
      <dsp:spPr>
        <a:xfrm rot="10800000">
          <a:off x="0" y="549"/>
          <a:ext cx="4390221" cy="2366470"/>
        </a:xfrm>
        <a:prstGeom prst="upArrowCallou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65000"/>
                <a:lumMod val="110000"/>
              </a:schemeClr>
            </a:gs>
            <a:gs pos="88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smtClean="0"/>
            <a:t>La lisis celular aumenta la concentración extracelular de K.  </a:t>
          </a:r>
          <a:endParaRPr lang="es-MX" sz="1900" kern="1200"/>
        </a:p>
      </dsp:txBody>
      <dsp:txXfrm rot="10800000">
        <a:off x="0" y="549"/>
        <a:ext cx="4390221" cy="236647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DD7C5C-5E93-4EF0-B7CB-240931C34E44}">
      <dsp:nvSpPr>
        <dsp:cNvPr id="0" name=""/>
        <dsp:cNvSpPr/>
      </dsp:nvSpPr>
      <dsp:spPr>
        <a:xfrm rot="16200000">
          <a:off x="249994" y="-247341"/>
          <a:ext cx="2057400" cy="2552082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90983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Aumento de </a:t>
          </a:r>
          <a:r>
            <a:rPr lang="es-MX" sz="1400" kern="1200" dirty="0" err="1" smtClean="0"/>
            <a:t>osmolaridad</a:t>
          </a:r>
          <a:r>
            <a:rPr lang="es-MX" sz="1400" kern="1200" dirty="0" smtClean="0"/>
            <a:t> del líquido extracelular provoca  una redistribución del K desde las células hasta el líquido extracelular. </a:t>
          </a:r>
          <a:endParaRPr lang="es-MX" sz="1400" kern="1200" dirty="0"/>
        </a:p>
      </dsp:txBody>
      <dsp:txXfrm rot="16200000">
        <a:off x="249994" y="-247341"/>
        <a:ext cx="2057400" cy="2552082"/>
      </dsp:txXfrm>
    </dsp:sp>
    <dsp:sp modelId="{98D111AB-BB7E-404F-B4E7-D1DBF8B246DB}">
      <dsp:nvSpPr>
        <dsp:cNvPr id="0" name=""/>
        <dsp:cNvSpPr/>
      </dsp:nvSpPr>
      <dsp:spPr>
        <a:xfrm rot="16200000">
          <a:off x="3379390" y="-247341"/>
          <a:ext cx="1285586" cy="2552082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90983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Hay un flujo osmótico de agua afuera de las células. </a:t>
          </a:r>
          <a:r>
            <a:rPr lang="es-MX" sz="1400" kern="1200" dirty="0" smtClean="0"/>
            <a:t>Se aumenta la concentración extracelular de K. </a:t>
          </a:r>
          <a:endParaRPr lang="es-MX" sz="1400" kern="1200" dirty="0"/>
        </a:p>
      </dsp:txBody>
      <dsp:txXfrm rot="16200000">
        <a:off x="3379390" y="-247341"/>
        <a:ext cx="1285586" cy="255208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820C21-D165-4790-B21A-0E1B043887D9}">
      <dsp:nvSpPr>
        <dsp:cNvPr id="0" name=""/>
        <dsp:cNvSpPr/>
      </dsp:nvSpPr>
      <dsp:spPr>
        <a:xfrm rot="5400000">
          <a:off x="-152" y="280362"/>
          <a:ext cx="4084771" cy="408446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5D354-A373-47E9-AA33-2B6E6F546229}">
      <dsp:nvSpPr>
        <dsp:cNvPr id="0" name=""/>
        <dsp:cNvSpPr/>
      </dsp:nvSpPr>
      <dsp:spPr>
        <a:xfrm rot="16200000">
          <a:off x="4203664" y="280362"/>
          <a:ext cx="4084771" cy="408446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557CFA-92F3-493D-8ECD-ACB88FC4CA81}">
      <dsp:nvSpPr>
        <dsp:cNvPr id="0" name=""/>
        <dsp:cNvSpPr/>
      </dsp:nvSpPr>
      <dsp:spPr>
        <a:xfrm>
          <a:off x="4687024" y="3828464"/>
          <a:ext cx="3101475" cy="817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900" kern="1200" dirty="0" smtClean="0"/>
            <a:t>Heces 8 </a:t>
          </a:r>
          <a:r>
            <a:rPr lang="es-MX" sz="2900" kern="1200" dirty="0" err="1" smtClean="0"/>
            <a:t>mEq</a:t>
          </a:r>
          <a:r>
            <a:rPr lang="es-MX" sz="2900" kern="1200" dirty="0" smtClean="0"/>
            <a:t>/día </a:t>
          </a:r>
          <a:endParaRPr lang="es-MX" sz="2900" kern="1200" dirty="0"/>
        </a:p>
      </dsp:txBody>
      <dsp:txXfrm>
        <a:off x="4687024" y="3828464"/>
        <a:ext cx="3101475" cy="817216"/>
      </dsp:txXfrm>
    </dsp:sp>
    <dsp:sp modelId="{C627B2AE-55AD-46D2-8E6A-6D76F0CD6FC2}">
      <dsp:nvSpPr>
        <dsp:cNvPr id="0" name=""/>
        <dsp:cNvSpPr/>
      </dsp:nvSpPr>
      <dsp:spPr>
        <a:xfrm>
          <a:off x="4792285" y="815120"/>
          <a:ext cx="2808899" cy="2808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smtClean="0"/>
            <a:t>31 mEq/día se secreta en los túbulos distales  colector</a:t>
          </a:r>
          <a:endParaRPr lang="es-MX" sz="2600" kern="1200" dirty="0"/>
        </a:p>
      </dsp:txBody>
      <dsp:txXfrm>
        <a:off x="5354065" y="1096010"/>
        <a:ext cx="1685339" cy="2247119"/>
      </dsp:txXfrm>
    </dsp:sp>
    <dsp:sp modelId="{09C20A73-D122-47A5-8A24-BD0EB7D16F8F}">
      <dsp:nvSpPr>
        <dsp:cNvPr id="0" name=""/>
        <dsp:cNvSpPr/>
      </dsp:nvSpPr>
      <dsp:spPr>
        <a:xfrm>
          <a:off x="1368744" y="786168"/>
          <a:ext cx="1368180" cy="13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Ingestión </a:t>
          </a:r>
          <a:r>
            <a:rPr lang="es-MX" sz="1500" kern="1200" dirty="0" smtClean="0"/>
            <a:t>normal de 100 </a:t>
          </a:r>
          <a:r>
            <a:rPr lang="es-MX" sz="1500" kern="1200" dirty="0" err="1" smtClean="0"/>
            <a:t>mEq</a:t>
          </a:r>
          <a:r>
            <a:rPr lang="es-MX" sz="1500" kern="1200" dirty="0" smtClean="0"/>
            <a:t>/día</a:t>
          </a:r>
          <a:endParaRPr lang="es-MX" sz="1500" kern="1200" dirty="0"/>
        </a:p>
      </dsp:txBody>
      <dsp:txXfrm>
        <a:off x="1368744" y="786168"/>
        <a:ext cx="1368180" cy="1368015"/>
      </dsp:txXfrm>
    </dsp:sp>
    <dsp:sp modelId="{E729626A-1EF3-4D43-BF90-9CBB3E097B09}">
      <dsp:nvSpPr>
        <dsp:cNvPr id="0" name=""/>
        <dsp:cNvSpPr/>
      </dsp:nvSpPr>
      <dsp:spPr>
        <a:xfrm>
          <a:off x="864236" y="1929873"/>
          <a:ext cx="671775" cy="6717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711BB34-5691-4232-B7CD-2397307656ED}">
      <dsp:nvSpPr>
        <dsp:cNvPr id="0" name=""/>
        <dsp:cNvSpPr/>
      </dsp:nvSpPr>
      <dsp:spPr>
        <a:xfrm>
          <a:off x="2848977" y="1055400"/>
          <a:ext cx="390831" cy="3909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B5DA955-93F9-4FA0-A4B4-D5146683E81D}">
      <dsp:nvSpPr>
        <dsp:cNvPr id="0" name=""/>
        <dsp:cNvSpPr/>
      </dsp:nvSpPr>
      <dsp:spPr>
        <a:xfrm>
          <a:off x="2202643" y="1978742"/>
          <a:ext cx="1368180" cy="136801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Excreción riñones 92 </a:t>
          </a:r>
          <a:r>
            <a:rPr lang="es-MX" sz="1500" kern="1200" dirty="0" err="1" smtClean="0"/>
            <a:t>mEq</a:t>
          </a:r>
          <a:r>
            <a:rPr lang="es-MX" sz="1500" kern="1200" dirty="0" smtClean="0"/>
            <a:t>/día</a:t>
          </a:r>
          <a:endParaRPr lang="es-MX" sz="1500" kern="1200" dirty="0"/>
        </a:p>
      </dsp:txBody>
      <dsp:txXfrm>
        <a:off x="2202643" y="1978742"/>
        <a:ext cx="1368180" cy="1368015"/>
      </dsp:txXfrm>
    </dsp:sp>
    <dsp:sp modelId="{3309BD79-7EB7-4818-A2B7-27FFB6143D55}">
      <dsp:nvSpPr>
        <dsp:cNvPr id="0" name=""/>
        <dsp:cNvSpPr/>
      </dsp:nvSpPr>
      <dsp:spPr>
        <a:xfrm>
          <a:off x="2345822" y="3430531"/>
          <a:ext cx="390831" cy="39094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509AC60-A9CD-4C6C-B26D-F044BD3DF884}">
      <dsp:nvSpPr>
        <dsp:cNvPr id="0" name=""/>
        <dsp:cNvSpPr/>
      </dsp:nvSpPr>
      <dsp:spPr>
        <a:xfrm>
          <a:off x="767495" y="3828464"/>
          <a:ext cx="3101475" cy="817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900" kern="1200" dirty="0"/>
        </a:p>
      </dsp:txBody>
      <dsp:txXfrm>
        <a:off x="767495" y="3828464"/>
        <a:ext cx="3101475" cy="817216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4B5339-0A63-4DAD-8EA8-6CBECB1C861D}">
      <dsp:nvSpPr>
        <dsp:cNvPr id="0" name=""/>
        <dsp:cNvSpPr/>
      </dsp:nvSpPr>
      <dsp:spPr>
        <a:xfrm>
          <a:off x="0" y="38588"/>
          <a:ext cx="6465662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Células principales constituyen el 90% de las células epiteliales.</a:t>
          </a:r>
          <a:endParaRPr lang="es-MX" sz="16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38588"/>
        <a:ext cx="6465662" cy="1216800"/>
      </dsp:txXfrm>
    </dsp:sp>
    <dsp:sp modelId="{6EFDAAA2-A320-4136-967F-8D377F436A48}">
      <dsp:nvSpPr>
        <dsp:cNvPr id="0" name=""/>
        <dsp:cNvSpPr/>
      </dsp:nvSpPr>
      <dsp:spPr>
        <a:xfrm>
          <a:off x="0" y="1527436"/>
          <a:ext cx="6465662" cy="168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285" tIns="20320" rIns="113792" bIns="2032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MX" sz="16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Secreción de K: Desde la sangre hacía la luz tubular.  </a:t>
          </a:r>
          <a:endParaRPr lang="es-MX" sz="16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MX" sz="16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Por medio de la bomba Na/K (al interior de la célula). </a:t>
          </a:r>
          <a:endParaRPr lang="es-MX" sz="16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Después una difusión pasiva del interior de la célula al liquido tubular. </a:t>
          </a:r>
          <a:endParaRPr lang="es-MX" sz="16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MX" sz="16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La bomba ATPasa crea una concentración alta de K que impulsa a la luz a este. </a:t>
          </a:r>
          <a:endParaRPr lang="es-MX" sz="16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1527436"/>
        <a:ext cx="6465662" cy="168187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06FD633-8B7B-4653-BAC6-4A4617713FC8}">
      <dsp:nvSpPr>
        <dsp:cNvPr id="0" name=""/>
        <dsp:cNvSpPr/>
      </dsp:nvSpPr>
      <dsp:spPr>
        <a:xfrm>
          <a:off x="345620" y="0"/>
          <a:ext cx="3079066" cy="30790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Control de </a:t>
          </a:r>
          <a:r>
            <a:rPr lang="es-MX" sz="2000" u="sng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secreción</a:t>
          </a:r>
          <a:r>
            <a:rPr lang="es-MX" sz="20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de K en las células principales. </a:t>
          </a:r>
          <a:endParaRPr lang="es-MX" sz="20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45620" y="0"/>
        <a:ext cx="3079066" cy="3079066"/>
      </dsp:txXfrm>
    </dsp:sp>
    <dsp:sp modelId="{BCA5A2D8-AE7A-452B-95B6-00111435536B}">
      <dsp:nvSpPr>
        <dsp:cNvPr id="0" name=""/>
        <dsp:cNvSpPr/>
      </dsp:nvSpPr>
      <dsp:spPr>
        <a:xfrm rot="18885236">
          <a:off x="3346314" y="970098"/>
          <a:ext cx="12858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5876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38BC12-CF8B-473B-A31A-2D50078565AE}">
      <dsp:nvSpPr>
        <dsp:cNvPr id="0" name=""/>
        <dsp:cNvSpPr/>
      </dsp:nvSpPr>
      <dsp:spPr>
        <a:xfrm>
          <a:off x="4441922" y="513523"/>
          <a:ext cx="440372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915F8A-733D-4115-B69C-9D961D0318BA}">
      <dsp:nvSpPr>
        <dsp:cNvPr id="0" name=""/>
        <dsp:cNvSpPr/>
      </dsp:nvSpPr>
      <dsp:spPr>
        <a:xfrm>
          <a:off x="4882294" y="518"/>
          <a:ext cx="3122638" cy="102600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Bomba </a:t>
          </a:r>
          <a:r>
            <a:rPr lang="es-MX" sz="16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ATPasa</a:t>
          </a: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</a:t>
          </a:r>
          <a:r>
            <a:rPr lang="es-MX" sz="16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Na</a:t>
          </a: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/K</a:t>
          </a:r>
          <a:endParaRPr lang="es-MX" sz="16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4882294" y="518"/>
        <a:ext cx="3122638" cy="1026009"/>
      </dsp:txXfrm>
    </dsp:sp>
    <dsp:sp modelId="{CBBF6C9F-15A3-44B7-9C1A-13EC669C6A7F}">
      <dsp:nvSpPr>
        <dsp:cNvPr id="0" name=""/>
        <dsp:cNvSpPr/>
      </dsp:nvSpPr>
      <dsp:spPr>
        <a:xfrm>
          <a:off x="3536583" y="1539533"/>
          <a:ext cx="9053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5338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41B115-9714-45BD-8286-0DE4348C98D3}">
      <dsp:nvSpPr>
        <dsp:cNvPr id="0" name=""/>
        <dsp:cNvSpPr/>
      </dsp:nvSpPr>
      <dsp:spPr>
        <a:xfrm>
          <a:off x="4441922" y="1539533"/>
          <a:ext cx="440372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425F08-AD22-47EC-A856-55E7B906600D}">
      <dsp:nvSpPr>
        <dsp:cNvPr id="0" name=""/>
        <dsp:cNvSpPr/>
      </dsp:nvSpPr>
      <dsp:spPr>
        <a:xfrm>
          <a:off x="4882294" y="1026528"/>
          <a:ext cx="3122638" cy="102600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Gradiente electroquímico secreción de sangre a luz tubular</a:t>
          </a:r>
          <a:endParaRPr lang="es-MX" sz="16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4882294" y="1026528"/>
        <a:ext cx="3122638" cy="1026009"/>
      </dsp:txXfrm>
    </dsp:sp>
    <dsp:sp modelId="{55F15DE7-44AD-47B8-870A-936D88FC1F7E}">
      <dsp:nvSpPr>
        <dsp:cNvPr id="0" name=""/>
        <dsp:cNvSpPr/>
      </dsp:nvSpPr>
      <dsp:spPr>
        <a:xfrm rot="2714764">
          <a:off x="3346314" y="2108968"/>
          <a:ext cx="12858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5876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2CBBC8-D085-4A02-B72F-3DEA3A25351E}">
      <dsp:nvSpPr>
        <dsp:cNvPr id="0" name=""/>
        <dsp:cNvSpPr/>
      </dsp:nvSpPr>
      <dsp:spPr>
        <a:xfrm>
          <a:off x="4441922" y="2565543"/>
          <a:ext cx="440372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F2CB7-9994-4209-94D6-CBEFF49E5FE8}">
      <dsp:nvSpPr>
        <dsp:cNvPr id="0" name=""/>
        <dsp:cNvSpPr/>
      </dsp:nvSpPr>
      <dsp:spPr>
        <a:xfrm>
          <a:off x="4882294" y="2052538"/>
          <a:ext cx="3122638" cy="102600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Permeabilidad de la membrana luminal para el K</a:t>
          </a:r>
          <a:endParaRPr lang="es-MX" sz="16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4882294" y="2052538"/>
        <a:ext cx="3122638" cy="1026009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E571B0-7C93-4E03-829D-DB1A666214B0}">
      <dsp:nvSpPr>
        <dsp:cNvPr id="0" name=""/>
        <dsp:cNvSpPr/>
      </dsp:nvSpPr>
      <dsp:spPr>
        <a:xfrm rot="5400000">
          <a:off x="4031853" y="-1524281"/>
          <a:ext cx="957211" cy="4245137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800" kern="1200" dirty="0" smtClean="0"/>
            <a:t>Sucede en las células intercaladas.</a:t>
          </a:r>
          <a:endParaRPr lang="es-MX" sz="2800" kern="1200" dirty="0"/>
        </a:p>
      </dsp:txBody>
      <dsp:txXfrm rot="5400000">
        <a:off x="4031853" y="-1524281"/>
        <a:ext cx="957211" cy="4245137"/>
      </dsp:txXfrm>
    </dsp:sp>
    <dsp:sp modelId="{07FF5B1C-BD01-4D63-BAD4-333DFDAE8A24}">
      <dsp:nvSpPr>
        <dsp:cNvPr id="0" name=""/>
        <dsp:cNvSpPr/>
      </dsp:nvSpPr>
      <dsp:spPr>
        <a:xfrm>
          <a:off x="0" y="29"/>
          <a:ext cx="2387890" cy="119651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reabsorbe K+ con la </a:t>
          </a:r>
          <a:r>
            <a:rPr lang="es-MX" sz="1700" kern="1200" dirty="0" smtClean="0"/>
            <a:t>pérdida de </a:t>
          </a:r>
          <a:r>
            <a:rPr lang="es-MX" sz="1700" kern="1200" dirty="0" smtClean="0"/>
            <a:t>H+ (</a:t>
          </a:r>
          <a:r>
            <a:rPr lang="es-MX" sz="1700" b="1" i="1" kern="1200" dirty="0" err="1" smtClean="0"/>
            <a:t>contratransporte</a:t>
          </a:r>
          <a:r>
            <a:rPr lang="es-MX" sz="1700" b="1" i="1" kern="1200" dirty="0" smtClean="0"/>
            <a:t>, Ojo usa ATP</a:t>
          </a:r>
          <a:r>
            <a:rPr lang="es-MX" sz="1700" b="0" i="0" kern="1200" dirty="0" smtClean="0"/>
            <a:t>)</a:t>
          </a:r>
          <a:r>
            <a:rPr lang="es-MX" sz="1700" kern="1200" dirty="0" smtClean="0"/>
            <a:t>  </a:t>
          </a:r>
          <a:endParaRPr lang="es-MX" sz="1700" kern="1200" dirty="0"/>
        </a:p>
      </dsp:txBody>
      <dsp:txXfrm>
        <a:off x="0" y="29"/>
        <a:ext cx="2387890" cy="1196514"/>
      </dsp:txXfrm>
    </dsp:sp>
    <dsp:sp modelId="{4FB6387C-E2B4-4ECB-BD65-96AF6EA3B691}">
      <dsp:nvSpPr>
        <dsp:cNvPr id="0" name=""/>
        <dsp:cNvSpPr/>
      </dsp:nvSpPr>
      <dsp:spPr>
        <a:xfrm rot="5400000">
          <a:off x="4031853" y="-267942"/>
          <a:ext cx="957211" cy="4245137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800" kern="1200" smtClean="0"/>
            <a:t>En la membrana luminal. </a:t>
          </a:r>
          <a:endParaRPr lang="es-MX" sz="2800" kern="1200"/>
        </a:p>
      </dsp:txBody>
      <dsp:txXfrm rot="5400000">
        <a:off x="4031853" y="-267942"/>
        <a:ext cx="957211" cy="4245137"/>
      </dsp:txXfrm>
    </dsp:sp>
    <dsp:sp modelId="{B00BCCFC-10FC-4B8D-9729-CEA95DB1495D}">
      <dsp:nvSpPr>
        <dsp:cNvPr id="0" name=""/>
        <dsp:cNvSpPr/>
      </dsp:nvSpPr>
      <dsp:spPr>
        <a:xfrm>
          <a:off x="0" y="1256369"/>
          <a:ext cx="2387890" cy="1196514"/>
        </a:xfrm>
        <a:prstGeom prst="roundRect">
          <a:avLst/>
        </a:prstGeom>
        <a:solidFill>
          <a:schemeClr val="accent3">
            <a:hueOff val="17595341"/>
            <a:satOff val="-40088"/>
            <a:lumOff val="1608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Se cree que contribuye la bomba ATPasa H/K </a:t>
          </a:r>
          <a:endParaRPr lang="es-MX" sz="1700" kern="1200"/>
        </a:p>
      </dsp:txBody>
      <dsp:txXfrm>
        <a:off x="0" y="1256369"/>
        <a:ext cx="2387890" cy="1196514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AA9791-0DE3-439C-961D-39AC49BDDDB6}">
      <dsp:nvSpPr>
        <dsp:cNvPr id="0" name=""/>
        <dsp:cNvSpPr/>
      </dsp:nvSpPr>
      <dsp:spPr>
        <a:xfrm>
          <a:off x="669338" y="1128930"/>
          <a:ext cx="3491494" cy="21109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Los principales factores que contribuyen a la secreción de K. por las células principales </a:t>
          </a:r>
          <a:r>
            <a:rPr lang="es-MX" sz="1500" kern="1200" dirty="0" smtClean="0"/>
            <a:t>son: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500" kern="1200" dirty="0" smtClean="0"/>
        </a:p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1" kern="1200" dirty="0" smtClean="0"/>
            <a:t>1)Aumento concentración de K en el líquido extracelular</a:t>
          </a:r>
        </a:p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1" kern="1200" dirty="0" smtClean="0"/>
            <a:t>2)Aumento aldosterona</a:t>
          </a:r>
        </a:p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1" kern="1200" dirty="0" smtClean="0"/>
            <a:t>3)Aumento flujo tubular</a:t>
          </a:r>
          <a:endParaRPr lang="es-MX" sz="1400" b="1" i="1" kern="1200" dirty="0"/>
        </a:p>
      </dsp:txBody>
      <dsp:txXfrm>
        <a:off x="669338" y="1128930"/>
        <a:ext cx="3491494" cy="2110939"/>
      </dsp:txXfrm>
    </dsp:sp>
    <dsp:sp modelId="{EE2FD1C6-7049-4A20-8F81-0F362B80D7F2}">
      <dsp:nvSpPr>
        <dsp:cNvPr id="0" name=""/>
        <dsp:cNvSpPr/>
      </dsp:nvSpPr>
      <dsp:spPr>
        <a:xfrm>
          <a:off x="2415085" y="391950"/>
          <a:ext cx="3584898" cy="3584898"/>
        </a:xfrm>
        <a:custGeom>
          <a:avLst/>
          <a:gdLst/>
          <a:ahLst/>
          <a:cxnLst/>
          <a:rect l="0" t="0" r="0" b="0"/>
          <a:pathLst>
            <a:path>
              <a:moveTo>
                <a:pt x="360841" y="713851"/>
              </a:moveTo>
              <a:arcTo wR="1792449" hR="1792449" stAng="13019700" swAng="6298984"/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AFD91F-4B3F-42CD-A5F3-DBFEFAB49FB5}">
      <dsp:nvSpPr>
        <dsp:cNvPr id="0" name=""/>
        <dsp:cNvSpPr/>
      </dsp:nvSpPr>
      <dsp:spPr>
        <a:xfrm>
          <a:off x="4376183" y="1103134"/>
          <a:ext cx="3247599" cy="2162531"/>
        </a:xfrm>
        <a:prstGeom prst="roundRect">
          <a:avLst/>
        </a:prstGeom>
        <a:solidFill>
          <a:schemeClr val="accent2">
            <a:hueOff val="838776"/>
            <a:satOff val="-7923"/>
            <a:lumOff val="-82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El ion </a:t>
          </a:r>
          <a:r>
            <a:rPr lang="es-MX" sz="2400" kern="1200" dirty="0" smtClean="0"/>
            <a:t>H+ </a:t>
          </a:r>
          <a:r>
            <a:rPr lang="es-MX" sz="2400" kern="1200" dirty="0" smtClean="0"/>
            <a:t>reduce la secreción de K.</a:t>
          </a:r>
          <a:endParaRPr lang="es-MX" sz="2400" kern="1200" dirty="0"/>
        </a:p>
      </dsp:txBody>
      <dsp:txXfrm>
        <a:off x="4376183" y="1103134"/>
        <a:ext cx="3247599" cy="2162531"/>
      </dsp:txXfrm>
    </dsp:sp>
    <dsp:sp modelId="{91B5029D-F87C-4C11-BC78-1AC5FBCB9198}">
      <dsp:nvSpPr>
        <dsp:cNvPr id="0" name=""/>
        <dsp:cNvSpPr/>
      </dsp:nvSpPr>
      <dsp:spPr>
        <a:xfrm>
          <a:off x="2415085" y="391950"/>
          <a:ext cx="3584898" cy="3584898"/>
        </a:xfrm>
        <a:custGeom>
          <a:avLst/>
          <a:gdLst/>
          <a:ahLst/>
          <a:cxnLst/>
          <a:rect l="0" t="0" r="0" b="0"/>
          <a:pathLst>
            <a:path>
              <a:moveTo>
                <a:pt x="3204495" y="2896531"/>
              </a:moveTo>
              <a:arcTo wR="1792449" hR="1792449" stAng="2281317" swAng="6298984"/>
            </a:path>
          </a:pathLst>
        </a:custGeom>
        <a:noFill/>
        <a:ln w="12700" cap="rnd" cmpd="sng" algn="ctr">
          <a:solidFill>
            <a:schemeClr val="accent2">
              <a:hueOff val="838776"/>
              <a:satOff val="-7923"/>
              <a:lumOff val="-82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C94240-7C13-4F79-B2AB-BF661F176B26}">
      <dsp:nvSpPr>
        <dsp:cNvPr id="0" name=""/>
        <dsp:cNvSpPr/>
      </dsp:nvSpPr>
      <dsp:spPr>
        <a:xfrm>
          <a:off x="758817" y="0"/>
          <a:ext cx="3596230" cy="653618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0" rIns="165735" bIns="36830" numCol="1" spcCol="1270" anchor="ctr" anchorCtr="0">
          <a:noAutofit/>
        </a:bodyPr>
        <a:lstStyle/>
        <a:p>
          <a:pPr lvl="0" algn="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9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La aldosterona estimula la secreción de K. </a:t>
          </a:r>
          <a:endParaRPr lang="es-MX" sz="29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 rot="16200000">
        <a:off x="1246596" y="2093898"/>
        <a:ext cx="5122816" cy="935019"/>
      </dsp:txXfrm>
    </dsp:sp>
    <dsp:sp modelId="{3C12A27F-F70E-45BA-96A2-555F39E5B448}">
      <dsp:nvSpPr>
        <dsp:cNvPr id="0" name=""/>
        <dsp:cNvSpPr/>
      </dsp:nvSpPr>
      <dsp:spPr>
        <a:xfrm>
          <a:off x="1020837" y="0"/>
          <a:ext cx="2321433" cy="6567714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El efecto esta mediado por la bomba ATPasa Na/K. transporta el Na fuera de la célula a por la membrana baso lateral y hacía la sangre al mismo tiempo que bombea K al interior</a:t>
          </a:r>
          <a:endParaRPr lang="es-MX" sz="23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Ejerce efecto sobre las células principales de K </a:t>
          </a:r>
          <a:endParaRPr lang="es-MX" sz="18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Aumenta la permeabilidad luminal</a:t>
          </a:r>
          <a:endParaRPr lang="es-MX" sz="18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1020837" y="0"/>
        <a:ext cx="2321433" cy="656771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7B36D8-D271-408A-A286-9672D93A76D0}">
      <dsp:nvSpPr>
        <dsp:cNvPr id="0" name=""/>
        <dsp:cNvSpPr/>
      </dsp:nvSpPr>
      <dsp:spPr>
        <a:xfrm>
          <a:off x="1803038" y="807"/>
          <a:ext cx="3339928" cy="161592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La concentración de potasio en el líquido extracelular está regulada normalmente en unos 4,2 </a:t>
          </a:r>
          <a:r>
            <a:rPr lang="es-MX" sz="1600" kern="1200" dirty="0" err="1" smtClean="0"/>
            <a:t>mEq</a:t>
          </a:r>
          <a:r>
            <a:rPr lang="es-MX" sz="1600" kern="1200" dirty="0" smtClean="0"/>
            <a:t>/l y raramente aumenta o disminuye más de ±0,3 </a:t>
          </a:r>
          <a:r>
            <a:rPr lang="es-MX" sz="1600" kern="1200" dirty="0" err="1" smtClean="0"/>
            <a:t>mEq</a:t>
          </a:r>
          <a:r>
            <a:rPr lang="es-MX" sz="1600" kern="1200" dirty="0" smtClean="0"/>
            <a:t>/l.</a:t>
          </a:r>
          <a:endParaRPr lang="es-MX" sz="1600" kern="1200" dirty="0"/>
        </a:p>
      </dsp:txBody>
      <dsp:txXfrm>
        <a:off x="1803038" y="807"/>
        <a:ext cx="3339928" cy="1615929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2C52B5-6916-48AD-A6A6-B6D0F478871A}">
      <dsp:nvSpPr>
        <dsp:cNvPr id="0" name=""/>
        <dsp:cNvSpPr/>
      </dsp:nvSpPr>
      <dsp:spPr>
        <a:xfrm>
          <a:off x="4581040" y="3052444"/>
          <a:ext cx="4796697" cy="4796697"/>
        </a:xfrm>
        <a:prstGeom prst="gear9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La secreción de aldosterona esta regulada por el K. Un aumento de 3 </a:t>
          </a:r>
          <a:r>
            <a:rPr lang="es-MX" sz="16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mEq</a:t>
          </a: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/l puede aumentar la concentración de aldosterona casi 0 hasta 60 </a:t>
          </a:r>
          <a:r>
            <a:rPr lang="es-MX" sz="16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ng</a:t>
          </a:r>
          <a:r>
            <a:rPr lang="es-MX" sz="16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/100 ml. </a:t>
          </a:r>
          <a:endParaRPr lang="es-MX" sz="1600" kern="1200" dirty="0" smtClean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i="1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Otro factor que aumente su reproducción?</a:t>
          </a:r>
          <a:endParaRPr lang="es-MX" sz="1600" b="1" i="1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4581040" y="3052444"/>
        <a:ext cx="4796697" cy="4796697"/>
      </dsp:txXfrm>
    </dsp:sp>
    <dsp:sp modelId="{421862A6-EF21-40D4-97A8-AF0179A1B4F5}">
      <dsp:nvSpPr>
        <dsp:cNvPr id="0" name=""/>
        <dsp:cNvSpPr/>
      </dsp:nvSpPr>
      <dsp:spPr>
        <a:xfrm>
          <a:off x="1790234" y="1918679"/>
          <a:ext cx="3488507" cy="3488507"/>
        </a:xfrm>
        <a:prstGeom prst="gear6">
          <a:avLst/>
        </a:prstGeom>
        <a:solidFill>
          <a:schemeClr val="accent3">
            <a:hueOff val="17595341"/>
            <a:satOff val="-40088"/>
            <a:lumOff val="1608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Bloqueo del sistema de retroalimentación de la aldosterona afecta mucho al control de la </a:t>
          </a:r>
          <a:r>
            <a:rPr lang="es-MX" sz="15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concentracón</a:t>
          </a: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de K.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1790234" y="1918679"/>
        <a:ext cx="3488507" cy="3488507"/>
      </dsp:txXfrm>
    </dsp:sp>
    <dsp:sp modelId="{9BE5CAD0-EC8E-4F5B-8CFE-4B57C3D0053F}">
      <dsp:nvSpPr>
        <dsp:cNvPr id="0" name=""/>
        <dsp:cNvSpPr/>
      </dsp:nvSpPr>
      <dsp:spPr>
        <a:xfrm>
          <a:off x="3621700" y="1553608"/>
          <a:ext cx="3052444" cy="1166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i="1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Síndrome de Addison</a:t>
          </a: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:  No se secreta  aldosterona y la secreción de </a:t>
          </a:r>
          <a:r>
            <a:rPr lang="es-MX" sz="12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Na</a:t>
          </a: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se reduce</a:t>
          </a:r>
          <a:endParaRPr lang="es-MX" sz="12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i="1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Aldosteronismo</a:t>
          </a:r>
          <a:r>
            <a:rPr lang="es-MX" sz="1200" i="1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primario</a:t>
          </a: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: Aumento en secreción de aldosterona </a:t>
          </a:r>
          <a:endParaRPr lang="es-MX" sz="12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621700" y="1553608"/>
        <a:ext cx="3052444" cy="1166204"/>
      </dsp:txXfrm>
    </dsp:sp>
    <dsp:sp modelId="{076AFDB7-5178-417B-896B-15EEA53F4279}">
      <dsp:nvSpPr>
        <dsp:cNvPr id="0" name=""/>
        <dsp:cNvSpPr/>
      </dsp:nvSpPr>
      <dsp:spPr>
        <a:xfrm>
          <a:off x="4981995" y="2141659"/>
          <a:ext cx="5899938" cy="5899938"/>
        </a:xfrm>
        <a:prstGeom prst="circularArrow">
          <a:avLst>
            <a:gd name="adj1" fmla="val 4878"/>
            <a:gd name="adj2" fmla="val 312630"/>
            <a:gd name="adj3" fmla="val 3385496"/>
            <a:gd name="adj4" fmla="val 14919401"/>
            <a:gd name="adj5" fmla="val 569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07A91DD-1CF2-4C97-91C8-59B6F94ECBB0}">
      <dsp:nvSpPr>
        <dsp:cNvPr id="0" name=""/>
        <dsp:cNvSpPr/>
      </dsp:nvSpPr>
      <dsp:spPr>
        <a:xfrm>
          <a:off x="1172426" y="1127376"/>
          <a:ext cx="4460929" cy="446092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17595341"/>
            <a:satOff val="-40088"/>
            <a:lumOff val="160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9318B4-D755-4B40-ACC6-91D8B80B4161}">
      <dsp:nvSpPr>
        <dsp:cNvPr id="0" name=""/>
        <dsp:cNvSpPr/>
      </dsp:nvSpPr>
      <dsp:spPr>
        <a:xfrm rot="5400000">
          <a:off x="3701786" y="836427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El aumento de flujo tubular distal estimula la secreción de K.</a:t>
          </a:r>
          <a:endParaRPr lang="es-MX" sz="1500" kern="1200"/>
        </a:p>
      </dsp:txBody>
      <dsp:txXfrm rot="5400000">
        <a:off x="3701786" y="836427"/>
        <a:ext cx="2431226" cy="2115167"/>
      </dsp:txXfrm>
    </dsp:sp>
    <dsp:sp modelId="{AA156960-14CA-4983-B7F4-E3C611CD6830}">
      <dsp:nvSpPr>
        <dsp:cNvPr id="0" name=""/>
        <dsp:cNvSpPr/>
      </dsp:nvSpPr>
      <dsp:spPr>
        <a:xfrm>
          <a:off x="6039167" y="1164643"/>
          <a:ext cx="2713249" cy="1458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0CB4B-F2CE-4078-80BE-3697744FB105}">
      <dsp:nvSpPr>
        <dsp:cNvPr id="0" name=""/>
        <dsp:cNvSpPr/>
      </dsp:nvSpPr>
      <dsp:spPr>
        <a:xfrm rot="5400000">
          <a:off x="1417405" y="836427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607935"/>
                <a:satOff val="643"/>
                <a:lumOff val="-118"/>
                <a:alphaOff val="0"/>
                <a:tint val="96000"/>
                <a:lumMod val="100000"/>
              </a:schemeClr>
            </a:gs>
            <a:gs pos="78000">
              <a:schemeClr val="accent5">
                <a:hueOff val="-607935"/>
                <a:satOff val="643"/>
                <a:lumOff val="-118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600" kern="1200"/>
        </a:p>
      </dsp:txBody>
      <dsp:txXfrm rot="5400000">
        <a:off x="1417405" y="836427"/>
        <a:ext cx="2431226" cy="2115167"/>
      </dsp:txXfrm>
    </dsp:sp>
    <dsp:sp modelId="{55B4F56D-5804-429D-B12C-355BF1541803}">
      <dsp:nvSpPr>
        <dsp:cNvPr id="0" name=""/>
        <dsp:cNvSpPr/>
      </dsp:nvSpPr>
      <dsp:spPr>
        <a:xfrm rot="5400000">
          <a:off x="2555219" y="2900053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1215869"/>
                <a:satOff val="1285"/>
                <a:lumOff val="-236"/>
                <a:alphaOff val="0"/>
                <a:tint val="96000"/>
                <a:lumMod val="100000"/>
              </a:schemeClr>
            </a:gs>
            <a:gs pos="78000">
              <a:schemeClr val="accent5">
                <a:hueOff val="-1215869"/>
                <a:satOff val="1285"/>
                <a:lumOff val="-236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Acidosis aguda reduce la secreción de K. </a:t>
          </a:r>
          <a:endParaRPr lang="es-MX" sz="1500" kern="1200"/>
        </a:p>
      </dsp:txBody>
      <dsp:txXfrm rot="5400000">
        <a:off x="2555219" y="2900053"/>
        <a:ext cx="2431226" cy="2115167"/>
      </dsp:txXfrm>
    </dsp:sp>
    <dsp:sp modelId="{4ED648C3-7F65-4286-9595-5712F8B211C6}">
      <dsp:nvSpPr>
        <dsp:cNvPr id="0" name=""/>
        <dsp:cNvSpPr/>
      </dsp:nvSpPr>
      <dsp:spPr>
        <a:xfrm>
          <a:off x="0" y="3228268"/>
          <a:ext cx="2625725" cy="1458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Acidosis: Aumento H+ reducen la secreción de K</a:t>
          </a:r>
          <a:endParaRPr lang="es-MX" sz="1500" kern="1200" dirty="0"/>
        </a:p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Alcalosis: Diminución H+ aumenta la secreción de K</a:t>
          </a:r>
          <a:endParaRPr lang="es-MX" sz="1500" kern="1200"/>
        </a:p>
      </dsp:txBody>
      <dsp:txXfrm>
        <a:off x="0" y="3228268"/>
        <a:ext cx="2625725" cy="1458736"/>
      </dsp:txXfrm>
    </dsp:sp>
    <dsp:sp modelId="{1A7EF5E7-67C9-4AF0-A990-E84753666732}">
      <dsp:nvSpPr>
        <dsp:cNvPr id="0" name=""/>
        <dsp:cNvSpPr/>
      </dsp:nvSpPr>
      <dsp:spPr>
        <a:xfrm rot="5400000">
          <a:off x="4839600" y="2900053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1823804"/>
                <a:satOff val="1928"/>
                <a:lumOff val="-353"/>
                <a:alphaOff val="0"/>
                <a:tint val="96000"/>
                <a:lumMod val="100000"/>
              </a:schemeClr>
            </a:gs>
            <a:gs pos="78000">
              <a:schemeClr val="accent5">
                <a:hueOff val="-1823804"/>
                <a:satOff val="1928"/>
                <a:lumOff val="-353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600" kern="1200"/>
        </a:p>
      </dsp:txBody>
      <dsp:txXfrm rot="5400000">
        <a:off x="4839600" y="2900053"/>
        <a:ext cx="2431226" cy="2115167"/>
      </dsp:txXfrm>
    </dsp:sp>
    <dsp:sp modelId="{2E13E080-6F5D-4D15-8C9C-E34A6E047C27}">
      <dsp:nvSpPr>
        <dsp:cNvPr id="0" name=""/>
        <dsp:cNvSpPr/>
      </dsp:nvSpPr>
      <dsp:spPr>
        <a:xfrm rot="5400000">
          <a:off x="3701786" y="4963678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2431738"/>
                <a:satOff val="2570"/>
                <a:lumOff val="-471"/>
                <a:alphaOff val="0"/>
                <a:tint val="96000"/>
                <a:lumMod val="100000"/>
              </a:schemeClr>
            </a:gs>
            <a:gs pos="78000">
              <a:schemeClr val="accent5">
                <a:hueOff val="-2431738"/>
                <a:satOff val="2570"/>
                <a:lumOff val="-47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Iones H+ provocan inhibición bomba ATPasa  Na/K y de la difusión pasiva de este. </a:t>
          </a:r>
          <a:endParaRPr lang="es-MX" sz="1500" kern="1200"/>
        </a:p>
      </dsp:txBody>
      <dsp:txXfrm rot="5400000">
        <a:off x="3701786" y="4963678"/>
        <a:ext cx="2431226" cy="2115167"/>
      </dsp:txXfrm>
    </dsp:sp>
    <dsp:sp modelId="{81E54380-9824-421E-BF29-27D5AE09BBA1}">
      <dsp:nvSpPr>
        <dsp:cNvPr id="0" name=""/>
        <dsp:cNvSpPr/>
      </dsp:nvSpPr>
      <dsp:spPr>
        <a:xfrm>
          <a:off x="6039167" y="5291894"/>
          <a:ext cx="2713249" cy="1458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439697-3E1C-4DB2-A966-93FAD18E860D}">
      <dsp:nvSpPr>
        <dsp:cNvPr id="0" name=""/>
        <dsp:cNvSpPr/>
      </dsp:nvSpPr>
      <dsp:spPr>
        <a:xfrm rot="5400000">
          <a:off x="1417405" y="4963678"/>
          <a:ext cx="2431226" cy="211516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3039673"/>
                <a:satOff val="3213"/>
                <a:lumOff val="-589"/>
                <a:alphaOff val="0"/>
                <a:tint val="96000"/>
                <a:lumMod val="100000"/>
              </a:schemeClr>
            </a:gs>
            <a:gs pos="78000">
              <a:schemeClr val="accent5">
                <a:hueOff val="-3039673"/>
                <a:satOff val="3213"/>
                <a:lumOff val="-589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3600" kern="1200"/>
        </a:p>
      </dsp:txBody>
      <dsp:txXfrm rot="5400000">
        <a:off x="1417405" y="4963678"/>
        <a:ext cx="2431226" cy="2115167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9AC443-ABBD-4D86-AC92-28A813EE37F0}">
      <dsp:nvSpPr>
        <dsp:cNvPr id="0" name=""/>
        <dsp:cNvSpPr/>
      </dsp:nvSpPr>
      <dsp:spPr>
        <a:xfrm>
          <a:off x="0" y="1096901"/>
          <a:ext cx="5733141" cy="834976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132553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Valor normal de iones Ca es de 2,4 </a:t>
          </a:r>
          <a:r>
            <a:rPr lang="es-MX" sz="14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mEq</a:t>
          </a:r>
          <a:r>
            <a:rPr lang="es-MX" sz="14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/l.</a:t>
          </a:r>
          <a:endParaRPr lang="es-MX" sz="14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1096901"/>
        <a:ext cx="5733141" cy="834976"/>
      </dsp:txXfrm>
    </dsp:sp>
    <dsp:sp modelId="{2313FF74-097D-4EE6-A0A9-EB94A08B127B}">
      <dsp:nvSpPr>
        <dsp:cNvPr id="0" name=""/>
        <dsp:cNvSpPr/>
      </dsp:nvSpPr>
      <dsp:spPr>
        <a:xfrm>
          <a:off x="0" y="1743409"/>
          <a:ext cx="5297995" cy="22396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Hipocalcemia: Concentraciones de Ca bajas y contracciones del musculares aumentadas</a:t>
          </a:r>
          <a:endParaRPr lang="es-MX" sz="20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Hipercalemia: Concentraciones de Ca altas depresión de excitabilidad neuromuscular provoca arritmias cardiacas. </a:t>
          </a:r>
          <a:endParaRPr lang="es-MX" sz="20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1743409"/>
        <a:ext cx="5297995" cy="2239688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30C171-1586-44F1-8F42-04B897672D8F}">
      <dsp:nvSpPr>
        <dsp:cNvPr id="0" name=""/>
        <dsp:cNvSpPr/>
      </dsp:nvSpPr>
      <dsp:spPr>
        <a:xfrm rot="16200000">
          <a:off x="-1458030" y="2301935"/>
          <a:ext cx="3464269" cy="507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47863" bIns="0" numCol="1" spcCol="1270" anchor="t" anchorCtr="0">
          <a:noAutofit/>
        </a:bodyPr>
        <a:lstStyle/>
        <a:p>
          <a:pPr lvl="0" algn="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smtClean="0"/>
            <a:t>Distribución de Ca.</a:t>
          </a:r>
          <a:endParaRPr lang="es-MX" sz="2700" kern="1200"/>
        </a:p>
      </dsp:txBody>
      <dsp:txXfrm rot="16200000">
        <a:off x="-1458030" y="2301935"/>
        <a:ext cx="3464269" cy="507813"/>
      </dsp:txXfrm>
    </dsp:sp>
    <dsp:sp modelId="{7A7DA199-B6C1-417B-9968-D84D8E149B07}">
      <dsp:nvSpPr>
        <dsp:cNvPr id="0" name=""/>
        <dsp:cNvSpPr/>
      </dsp:nvSpPr>
      <dsp:spPr>
        <a:xfrm>
          <a:off x="528010" y="823707"/>
          <a:ext cx="2529449" cy="34642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447863" rIns="199136" bIns="199136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200" kern="1200" smtClean="0"/>
            <a:t>50% 5mEq/l forma ionizada activa</a:t>
          </a:r>
          <a:endParaRPr lang="es-MX" sz="2200" kern="120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200" kern="1200" smtClean="0"/>
            <a:t>40% proteínas plasmáticas </a:t>
          </a:r>
          <a:endParaRPr lang="es-MX" sz="2200" kern="120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200" kern="1200" smtClean="0"/>
            <a:t>10% Iones fosfato y citrato</a:t>
          </a:r>
          <a:endParaRPr lang="es-MX" sz="2200" kern="1200"/>
        </a:p>
      </dsp:txBody>
      <dsp:txXfrm>
        <a:off x="528010" y="823707"/>
        <a:ext cx="2529449" cy="3464269"/>
      </dsp:txXfrm>
    </dsp:sp>
    <dsp:sp modelId="{3D35E2DB-6C96-441F-B570-6B17321BC59D}">
      <dsp:nvSpPr>
        <dsp:cNvPr id="0" name=""/>
        <dsp:cNvSpPr/>
      </dsp:nvSpPr>
      <dsp:spPr>
        <a:xfrm>
          <a:off x="20197" y="153393"/>
          <a:ext cx="1015626" cy="101562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370A40-ECE5-41A2-BD40-661A9A5B06C0}">
      <dsp:nvSpPr>
        <dsp:cNvPr id="0" name=""/>
        <dsp:cNvSpPr/>
      </dsp:nvSpPr>
      <dsp:spPr>
        <a:xfrm>
          <a:off x="3234" y="1002"/>
          <a:ext cx="3403224" cy="2713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Acidosis: Menos unión de Ca con proteínas plasmáticas.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234" y="1002"/>
        <a:ext cx="3403224" cy="2713263"/>
      </dsp:txXfrm>
    </dsp:sp>
    <dsp:sp modelId="{50825E79-9D77-493A-8700-647505A1A635}">
      <dsp:nvSpPr>
        <dsp:cNvPr id="0" name=""/>
        <dsp:cNvSpPr/>
      </dsp:nvSpPr>
      <dsp:spPr>
        <a:xfrm>
          <a:off x="3234" y="2859218"/>
          <a:ext cx="1633024" cy="27132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Ingestión 1000 mg/día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234" y="2859218"/>
        <a:ext cx="1633024" cy="2713263"/>
      </dsp:txXfrm>
    </dsp:sp>
    <dsp:sp modelId="{147151D0-4FC4-4FE2-8393-0253F804B560}">
      <dsp:nvSpPr>
        <dsp:cNvPr id="0" name=""/>
        <dsp:cNvSpPr/>
      </dsp:nvSpPr>
      <dsp:spPr>
        <a:xfrm>
          <a:off x="1773433" y="2859218"/>
          <a:ext cx="1633024" cy="27132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Excreción 900 mg/día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1773433" y="2859218"/>
        <a:ext cx="1633024" cy="2713263"/>
      </dsp:txXfrm>
    </dsp:sp>
    <dsp:sp modelId="{F7AFB6D7-AACA-4CE2-92AD-C5C24EDC726F}">
      <dsp:nvSpPr>
        <dsp:cNvPr id="0" name=""/>
        <dsp:cNvSpPr/>
      </dsp:nvSpPr>
      <dsp:spPr>
        <a:xfrm>
          <a:off x="3680807" y="1002"/>
          <a:ext cx="1633024" cy="2713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Almacenamiento 99% huesos, 1% en el líquido extracelular 0.1% intracelular.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680807" y="1002"/>
        <a:ext cx="1633024" cy="2713263"/>
      </dsp:txXfrm>
    </dsp:sp>
    <dsp:sp modelId="{BE370560-6B36-46A5-B3AC-48A1BAEC97D7}">
      <dsp:nvSpPr>
        <dsp:cNvPr id="0" name=""/>
        <dsp:cNvSpPr/>
      </dsp:nvSpPr>
      <dsp:spPr>
        <a:xfrm>
          <a:off x="3680807" y="2859218"/>
          <a:ext cx="1633024" cy="27132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PTH estimulada por la glándula paratiroides cuando hay concentraciones bajas de Ca. Las reservas de Ca. Son en los huesos. 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3680807" y="2859218"/>
        <a:ext cx="1633024" cy="2713263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FBD065-2DB4-4E2B-8131-7F4E4A74CA6D}">
      <dsp:nvSpPr>
        <dsp:cNvPr id="0" name=""/>
        <dsp:cNvSpPr/>
      </dsp:nvSpPr>
      <dsp:spPr>
        <a:xfrm>
          <a:off x="0" y="0"/>
          <a:ext cx="4151087" cy="4673599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700" kern="1200" dirty="0" smtClean="0"/>
            <a:t>Regulación de cantidades plasmáticas de Ca Son en: </a:t>
          </a:r>
          <a:endParaRPr lang="es-MX" sz="3700" kern="1200" dirty="0"/>
        </a:p>
      </dsp:txBody>
      <dsp:txXfrm>
        <a:off x="0" y="0"/>
        <a:ext cx="4151087" cy="2523743"/>
      </dsp:txXfrm>
    </dsp:sp>
    <dsp:sp modelId="{3DA5E9C8-3356-40BC-9968-CF37E84D8280}">
      <dsp:nvSpPr>
        <dsp:cNvPr id="0" name=""/>
        <dsp:cNvSpPr/>
      </dsp:nvSpPr>
      <dsp:spPr>
        <a:xfrm>
          <a:off x="2026" y="2430271"/>
          <a:ext cx="1382344" cy="214985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Estimulando reservaciones óseas</a:t>
          </a:r>
          <a:endParaRPr lang="es-MX" sz="1500" kern="1200"/>
        </a:p>
      </dsp:txBody>
      <dsp:txXfrm>
        <a:off x="2026" y="2430271"/>
        <a:ext cx="1382344" cy="2149855"/>
      </dsp:txXfrm>
    </dsp:sp>
    <dsp:sp modelId="{55AD0F39-EB18-4D75-A110-580CA755DDAE}">
      <dsp:nvSpPr>
        <dsp:cNvPr id="0" name=""/>
        <dsp:cNvSpPr/>
      </dsp:nvSpPr>
      <dsp:spPr>
        <a:xfrm>
          <a:off x="1384371" y="2430271"/>
          <a:ext cx="1382344" cy="214985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20000"/>
          </a:schemeClr>
        </a:solidFill>
        <a:ln w="190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Estimulando activación de vitamina D</a:t>
          </a:r>
          <a:endParaRPr lang="es-MX" sz="1500" kern="1200"/>
        </a:p>
      </dsp:txBody>
      <dsp:txXfrm>
        <a:off x="1384371" y="2430271"/>
        <a:ext cx="1382344" cy="2149855"/>
      </dsp:txXfrm>
    </dsp:sp>
    <dsp:sp modelId="{3027424C-46A5-412F-AE1B-7041F7E13501}">
      <dsp:nvSpPr>
        <dsp:cNvPr id="0" name=""/>
        <dsp:cNvSpPr/>
      </dsp:nvSpPr>
      <dsp:spPr>
        <a:xfrm>
          <a:off x="2766715" y="2430271"/>
          <a:ext cx="1382344" cy="214985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Aumentando la absorción de Ca en túbulo renal</a:t>
          </a:r>
          <a:endParaRPr lang="es-MX" sz="1500" kern="1200"/>
        </a:p>
      </dsp:txBody>
      <dsp:txXfrm>
        <a:off x="2766715" y="2430271"/>
        <a:ext cx="1382344" cy="2149855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114F4C-8B0B-435A-A2D5-570DB43F8FB9}">
      <dsp:nvSpPr>
        <dsp:cNvPr id="0" name=""/>
        <dsp:cNvSpPr/>
      </dsp:nvSpPr>
      <dsp:spPr>
        <a:xfrm>
          <a:off x="0" y="194124"/>
          <a:ext cx="3976914" cy="6130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i="1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Excreción renal de Ca = Ca filtrado - Ca reabsorbido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194124"/>
        <a:ext cx="3976914" cy="613057"/>
      </dsp:txXfrm>
    </dsp:sp>
    <dsp:sp modelId="{489AD7BE-E129-46EB-8078-3D9A6156C67F}">
      <dsp:nvSpPr>
        <dsp:cNvPr id="0" name=""/>
        <dsp:cNvSpPr/>
      </dsp:nvSpPr>
      <dsp:spPr>
        <a:xfrm>
          <a:off x="0" y="807182"/>
          <a:ext cx="3976914" cy="40351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50% Ca ionizado y el otro unido a proteínas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50% Ca plasmático puede filtrarse en el glomérulo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smtClean="0">
              <a:latin typeface="Segoe UI Symbol" panose="020B0502040204020203" pitchFamily="34" charset="0"/>
              <a:ea typeface="Segoe UI Symbol" panose="020B0502040204020203" pitchFamily="34" charset="0"/>
            </a:rPr>
            <a:t>99% absorción túbulos </a:t>
          </a:r>
          <a:endParaRPr lang="es-MX" sz="1500" kern="120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1% excretado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65% Ca filtrado en el túbulo proximal (entra por gradiente y sale por bomba Ca ATPasa y </a:t>
          </a:r>
          <a:r>
            <a:rPr lang="es-MX" sz="15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contratransporte</a:t>
          </a: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Na-Ca)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25-30% asa de </a:t>
          </a:r>
          <a:r>
            <a:rPr lang="es-MX" sz="1500" kern="1200" dirty="0" err="1" smtClean="0">
              <a:latin typeface="Segoe UI Symbol" panose="020B0502040204020203" pitchFamily="34" charset="0"/>
              <a:ea typeface="Segoe UI Symbol" panose="020B0502040204020203" pitchFamily="34" charset="0"/>
            </a:rPr>
            <a:t>Henle</a:t>
          </a: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 (rama ascendente GRUESA únicamente) 50%transcelular y 50%dif. pasiva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>
              <a:latin typeface="Segoe UI Symbol" panose="020B0502040204020203" pitchFamily="34" charset="0"/>
              <a:ea typeface="Segoe UI Symbol" panose="020B0502040204020203" pitchFamily="34" charset="0"/>
            </a:rPr>
            <a:t>4-9% en el túbulo distal y colector</a:t>
          </a:r>
          <a:endParaRPr lang="es-MX" sz="1500" kern="1200" dirty="0">
            <a:latin typeface="Segoe UI Symbol" panose="020B0502040204020203" pitchFamily="34" charset="0"/>
            <a:ea typeface="Segoe UI Symbol" panose="020B0502040204020203" pitchFamily="34" charset="0"/>
          </a:endParaRPr>
        </a:p>
      </dsp:txBody>
      <dsp:txXfrm>
        <a:off x="0" y="807182"/>
        <a:ext cx="3976914" cy="4035150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019A300-9662-4A13-B38A-549F39002D70}">
      <dsp:nvSpPr>
        <dsp:cNvPr id="0" name=""/>
        <dsp:cNvSpPr/>
      </dsp:nvSpPr>
      <dsp:spPr>
        <a:xfrm>
          <a:off x="1454273" y="2206"/>
          <a:ext cx="1128386" cy="1128386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775E34-1356-4B37-AC10-FAB3DE6FBBCE}">
      <dsp:nvSpPr>
        <dsp:cNvPr id="0" name=""/>
        <dsp:cNvSpPr/>
      </dsp:nvSpPr>
      <dsp:spPr>
        <a:xfrm>
          <a:off x="1567111" y="115044"/>
          <a:ext cx="902708" cy="902708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9D566-BBF4-4FB1-90F1-E54FE7435CC3}">
      <dsp:nvSpPr>
        <dsp:cNvPr id="0" name=""/>
        <dsp:cNvSpPr/>
      </dsp:nvSpPr>
      <dsp:spPr>
        <a:xfrm>
          <a:off x="156629" y="1878701"/>
          <a:ext cx="3272320" cy="2001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En el túbulo proximal, la reabsorción de Ca suele ir paralela a la reabsorción de </a:t>
          </a:r>
          <a:r>
            <a:rPr lang="es-MX" sz="1600" kern="1200" dirty="0" err="1" smtClean="0"/>
            <a:t>Na</a:t>
          </a:r>
          <a:r>
            <a:rPr lang="es-MX" sz="1600" kern="1200" dirty="0" smtClean="0"/>
            <a:t> y de agua. El aumento de presión arterial reduce la reabsorción de Ca. </a:t>
          </a:r>
          <a:endParaRPr lang="es-MX" sz="1600" kern="1200" dirty="0"/>
        </a:p>
      </dsp:txBody>
      <dsp:txXfrm>
        <a:off x="156629" y="1878701"/>
        <a:ext cx="3272320" cy="2001779"/>
      </dsp:txXfrm>
    </dsp:sp>
    <dsp:sp modelId="{0ADCBB77-ACE2-45F6-8CC0-EA12D8188C66}">
      <dsp:nvSpPr>
        <dsp:cNvPr id="0" name=""/>
        <dsp:cNvSpPr/>
      </dsp:nvSpPr>
      <dsp:spPr>
        <a:xfrm>
          <a:off x="3296717" y="2206"/>
          <a:ext cx="1128386" cy="1128386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E9DD1-8C2F-4103-ACB5-491946AA4815}">
      <dsp:nvSpPr>
        <dsp:cNvPr id="0" name=""/>
        <dsp:cNvSpPr/>
      </dsp:nvSpPr>
      <dsp:spPr>
        <a:xfrm>
          <a:off x="3409555" y="115044"/>
          <a:ext cx="902708" cy="90270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6D8BE5-9DE0-47F1-B416-1D87123F34B1}">
      <dsp:nvSpPr>
        <dsp:cNvPr id="0" name=""/>
        <dsp:cNvSpPr/>
      </dsp:nvSpPr>
      <dsp:spPr>
        <a:xfrm>
          <a:off x="1846672" y="1054344"/>
          <a:ext cx="3272320" cy="1683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El fosfato plasmático estimula a la PTH aumentando la reabsorción de Ca.  </a:t>
          </a:r>
          <a:endParaRPr lang="es-MX" sz="1600" kern="1200" dirty="0"/>
        </a:p>
      </dsp:txBody>
      <dsp:txXfrm>
        <a:off x="1846672" y="1054344"/>
        <a:ext cx="3272320" cy="1683107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EF38BF-3815-417C-8404-728AC8372F81}">
      <dsp:nvSpPr>
        <dsp:cNvPr id="0" name=""/>
        <dsp:cNvSpPr/>
      </dsp:nvSpPr>
      <dsp:spPr>
        <a:xfrm rot="5400000">
          <a:off x="72102" y="183"/>
          <a:ext cx="4909850" cy="490948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2735C-B0C3-449F-AEA9-B85E39F381D5}">
      <dsp:nvSpPr>
        <dsp:cNvPr id="0" name=""/>
        <dsp:cNvSpPr/>
      </dsp:nvSpPr>
      <dsp:spPr>
        <a:xfrm rot="16200000">
          <a:off x="5125045" y="183"/>
          <a:ext cx="4909850" cy="490948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99F87F-E4B0-483E-B383-FFAA40C87D40}">
      <dsp:nvSpPr>
        <dsp:cNvPr id="0" name=""/>
        <dsp:cNvSpPr/>
      </dsp:nvSpPr>
      <dsp:spPr>
        <a:xfrm>
          <a:off x="5706038" y="4264963"/>
          <a:ext cx="3727940" cy="982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600" kern="1200" dirty="0"/>
        </a:p>
      </dsp:txBody>
      <dsp:txXfrm>
        <a:off x="5706038" y="4264963"/>
        <a:ext cx="3727940" cy="982285"/>
      </dsp:txXfrm>
    </dsp:sp>
    <dsp:sp modelId="{25BFF54F-81E4-432B-87C5-9C6679DBA6B5}">
      <dsp:nvSpPr>
        <dsp:cNvPr id="0" name=""/>
        <dsp:cNvSpPr/>
      </dsp:nvSpPr>
      <dsp:spPr>
        <a:xfrm>
          <a:off x="5388464" y="540352"/>
          <a:ext cx="4607692" cy="35814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u="sng" kern="1200" dirty="0" smtClean="0"/>
            <a:t>Reabsorción: 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-25% T. Proximal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-Asa de Henle es 65% -Túbulo Distal y Colector el 5 %</a:t>
          </a:r>
          <a:endParaRPr lang="es-MX" sz="1600" kern="1200" dirty="0"/>
        </a:p>
      </dsp:txBody>
      <dsp:txXfrm>
        <a:off x="6310002" y="898499"/>
        <a:ext cx="2764615" cy="2865180"/>
      </dsp:txXfrm>
    </dsp:sp>
    <dsp:sp modelId="{85532A6F-5C31-4E7D-8415-4C7E0CB3C752}">
      <dsp:nvSpPr>
        <dsp:cNvPr id="0" name=""/>
        <dsp:cNvSpPr/>
      </dsp:nvSpPr>
      <dsp:spPr>
        <a:xfrm>
          <a:off x="1198527" y="585997"/>
          <a:ext cx="1747246" cy="153522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La concentración plasmática total es de 1,8 mEq/l. </a:t>
          </a:r>
          <a:endParaRPr lang="es-MX" sz="1200" kern="1200"/>
        </a:p>
      </dsp:txBody>
      <dsp:txXfrm>
        <a:off x="1198527" y="585997"/>
        <a:ext cx="1747246" cy="1535228"/>
      </dsp:txXfrm>
    </dsp:sp>
    <dsp:sp modelId="{FA2412D6-3551-4B84-9244-9CE1527DF2C4}">
      <dsp:nvSpPr>
        <dsp:cNvPr id="0" name=""/>
        <dsp:cNvSpPr/>
      </dsp:nvSpPr>
      <dsp:spPr>
        <a:xfrm>
          <a:off x="1524410" y="2272829"/>
          <a:ext cx="413310" cy="4133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E136190-B73D-4786-8D46-AAD947114C9C}">
      <dsp:nvSpPr>
        <dsp:cNvPr id="0" name=""/>
        <dsp:cNvSpPr/>
      </dsp:nvSpPr>
      <dsp:spPr>
        <a:xfrm>
          <a:off x="2870435" y="675554"/>
          <a:ext cx="413310" cy="4133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9304FFC-B5D7-4CBE-9D17-2FB9838C7619}">
      <dsp:nvSpPr>
        <dsp:cNvPr id="0" name=""/>
        <dsp:cNvSpPr/>
      </dsp:nvSpPr>
      <dsp:spPr>
        <a:xfrm>
          <a:off x="2844640" y="1074748"/>
          <a:ext cx="1498867" cy="150923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La concentración de iones libres es de 0,8 </a:t>
          </a:r>
          <a:r>
            <a:rPr lang="es-MX" sz="1200" kern="1200" dirty="0" err="1" smtClean="0"/>
            <a:t>mEq</a:t>
          </a:r>
          <a:r>
            <a:rPr lang="es-MX" sz="1200" kern="1200" dirty="0" smtClean="0"/>
            <a:t>/l.  </a:t>
          </a:r>
          <a:endParaRPr lang="es-MX" sz="1200" kern="1200" dirty="0"/>
        </a:p>
      </dsp:txBody>
      <dsp:txXfrm>
        <a:off x="2844640" y="1074748"/>
        <a:ext cx="1498867" cy="1509233"/>
      </dsp:txXfrm>
    </dsp:sp>
    <dsp:sp modelId="{2EEE73F4-6870-4F85-BBD9-7F1ACAF8ADB1}">
      <dsp:nvSpPr>
        <dsp:cNvPr id="0" name=""/>
        <dsp:cNvSpPr/>
      </dsp:nvSpPr>
      <dsp:spPr>
        <a:xfrm>
          <a:off x="4052310" y="2574553"/>
          <a:ext cx="413310" cy="41336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F15AFCC-F4E1-4F1A-8E49-489535752472}">
      <dsp:nvSpPr>
        <dsp:cNvPr id="0" name=""/>
        <dsp:cNvSpPr/>
      </dsp:nvSpPr>
      <dsp:spPr>
        <a:xfrm>
          <a:off x="1009845" y="2832131"/>
          <a:ext cx="1446587" cy="14465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kern="1200" dirty="0" smtClean="0"/>
            <a:t>Ingestión normal de Mg 250-300 mg/día, la mitad se absorbe en tubo digestivo. Se elimina la mitad (125-150 mg/día.).  </a:t>
          </a:r>
          <a:endParaRPr lang="es-MX" sz="900" kern="1200" dirty="0"/>
        </a:p>
      </dsp:txBody>
      <dsp:txXfrm>
        <a:off x="1009845" y="2832131"/>
        <a:ext cx="1446587" cy="1446595"/>
      </dsp:txXfrm>
    </dsp:sp>
    <dsp:sp modelId="{ADB116E1-7449-43C9-B508-CF041C28C557}">
      <dsp:nvSpPr>
        <dsp:cNvPr id="0" name=""/>
        <dsp:cNvSpPr/>
      </dsp:nvSpPr>
      <dsp:spPr>
        <a:xfrm>
          <a:off x="2608141" y="2716841"/>
          <a:ext cx="1446587" cy="14465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Los riñones excretan del 10% al 15% en el filtrado glomerular. </a:t>
          </a:r>
          <a:endParaRPr lang="es-MX" sz="1200" kern="1200"/>
        </a:p>
      </dsp:txBody>
      <dsp:txXfrm>
        <a:off x="2608141" y="2716841"/>
        <a:ext cx="1446587" cy="1446595"/>
      </dsp:txXfrm>
    </dsp:sp>
    <dsp:sp modelId="{008DB1C3-B747-4BD5-AA77-BBCE6A2FA125}">
      <dsp:nvSpPr>
        <dsp:cNvPr id="0" name=""/>
        <dsp:cNvSpPr/>
      </dsp:nvSpPr>
      <dsp:spPr>
        <a:xfrm>
          <a:off x="2123296" y="2174322"/>
          <a:ext cx="710507" cy="71034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302A503-F68C-4CD1-AEEB-0C0B2153F2EE}">
      <dsp:nvSpPr>
        <dsp:cNvPr id="0" name=""/>
        <dsp:cNvSpPr/>
      </dsp:nvSpPr>
      <dsp:spPr>
        <a:xfrm>
          <a:off x="1060299" y="2537704"/>
          <a:ext cx="310674" cy="31047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56CD082-B69E-4FB7-86C9-7C9BD32A1F80}">
      <dsp:nvSpPr>
        <dsp:cNvPr id="0" name=""/>
        <dsp:cNvSpPr/>
      </dsp:nvSpPr>
      <dsp:spPr>
        <a:xfrm>
          <a:off x="994806" y="4264963"/>
          <a:ext cx="3727940" cy="982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Más de la mitad del Mg se almacena en los huesos, 1 % en el líquido extracelular y el resto dentro de las células.</a:t>
          </a:r>
          <a:endParaRPr lang="es-MX" sz="1600" kern="1200" dirty="0"/>
        </a:p>
      </dsp:txBody>
      <dsp:txXfrm>
        <a:off x="994806" y="4264963"/>
        <a:ext cx="3727940" cy="982285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EC36CB-1A6C-4B4B-901C-943C0F0C0364}">
      <dsp:nvSpPr>
        <dsp:cNvPr id="0" name=""/>
        <dsp:cNvSpPr/>
      </dsp:nvSpPr>
      <dsp:spPr>
        <a:xfrm>
          <a:off x="1280" y="569704"/>
          <a:ext cx="2963637" cy="7409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Aumento de concentración Mg extracelular</a:t>
          </a:r>
          <a:endParaRPr lang="es-MX" sz="1800" kern="1200"/>
        </a:p>
      </dsp:txBody>
      <dsp:txXfrm>
        <a:off x="1280" y="569704"/>
        <a:ext cx="2963637" cy="740909"/>
      </dsp:txXfrm>
    </dsp:sp>
    <dsp:sp modelId="{8F9DCF1C-B38D-42B9-8C0F-FAE314C6C142}">
      <dsp:nvSpPr>
        <dsp:cNvPr id="0" name=""/>
        <dsp:cNvSpPr/>
      </dsp:nvSpPr>
      <dsp:spPr>
        <a:xfrm rot="5400000">
          <a:off x="1418269" y="1375443"/>
          <a:ext cx="129659" cy="12965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143BD-DC86-4E30-ABA7-10DE4DDB0D86}">
      <dsp:nvSpPr>
        <dsp:cNvPr id="0" name=""/>
        <dsp:cNvSpPr/>
      </dsp:nvSpPr>
      <dsp:spPr>
        <a:xfrm>
          <a:off x="1280" y="1569931"/>
          <a:ext cx="2963637" cy="74090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Expansión de volumen extracelular</a:t>
          </a:r>
          <a:endParaRPr lang="es-MX" sz="1800" kern="1200" dirty="0"/>
        </a:p>
      </dsp:txBody>
      <dsp:txXfrm>
        <a:off x="1280" y="1569931"/>
        <a:ext cx="2963637" cy="740909"/>
      </dsp:txXfrm>
    </dsp:sp>
    <dsp:sp modelId="{C4BB87AB-DC20-4064-89C8-F7FE57A7EAA3}">
      <dsp:nvSpPr>
        <dsp:cNvPr id="0" name=""/>
        <dsp:cNvSpPr/>
      </dsp:nvSpPr>
      <dsp:spPr>
        <a:xfrm rot="5400000">
          <a:off x="1418269" y="2375670"/>
          <a:ext cx="129659" cy="12965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3A214E-C49C-4CF0-81F5-409B35AB1D75}">
      <dsp:nvSpPr>
        <dsp:cNvPr id="0" name=""/>
        <dsp:cNvSpPr/>
      </dsp:nvSpPr>
      <dsp:spPr>
        <a:xfrm>
          <a:off x="1280" y="2570159"/>
          <a:ext cx="2963637" cy="74090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Aumento de concentración de Ca extracelular</a:t>
          </a:r>
          <a:endParaRPr lang="es-MX" sz="1800" kern="1200" dirty="0"/>
        </a:p>
      </dsp:txBody>
      <dsp:txXfrm>
        <a:off x="1280" y="2570159"/>
        <a:ext cx="2963637" cy="7409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D38364-31C6-4F0C-BD5C-2EDEE2E56F04}">
      <dsp:nvSpPr>
        <dsp:cNvPr id="0" name=""/>
        <dsp:cNvSpPr/>
      </dsp:nvSpPr>
      <dsp:spPr>
        <a:xfrm rot="16200000">
          <a:off x="3460491" y="-3460491"/>
          <a:ext cx="1675685" cy="8596668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0" tIns="0" rIns="156766" bIns="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La K+ en un 98% está en el líquido intracelular ( 3,920 </a:t>
          </a:r>
          <a:r>
            <a:rPr lang="es-MX" sz="2500" kern="1200" dirty="0" err="1" smtClean="0"/>
            <a:t>mEq</a:t>
          </a:r>
          <a:r>
            <a:rPr lang="es-MX" sz="2500" kern="1200" dirty="0" smtClean="0"/>
            <a:t> K+)  y el 2% (59 </a:t>
          </a:r>
          <a:r>
            <a:rPr lang="es-MX" sz="2500" kern="1200" dirty="0" err="1" smtClean="0"/>
            <a:t>mEq</a:t>
          </a:r>
          <a:r>
            <a:rPr lang="es-MX" sz="2500" kern="1200" dirty="0" smtClean="0"/>
            <a:t>)  en el extracelular. La ingesta diaria puede estar entre 50 y 200 </a:t>
          </a:r>
          <a:r>
            <a:rPr lang="es-MX" sz="2500" kern="1200" dirty="0" err="1" smtClean="0"/>
            <a:t>mEq</a:t>
          </a:r>
          <a:r>
            <a:rPr lang="es-MX" sz="2500" kern="1200" dirty="0" smtClean="0"/>
            <a:t>/día. </a:t>
          </a:r>
          <a:endParaRPr lang="es-MX" sz="2500" kern="1200" dirty="0"/>
        </a:p>
      </dsp:txBody>
      <dsp:txXfrm rot="16200000">
        <a:off x="3460491" y="-3460491"/>
        <a:ext cx="1675685" cy="8596668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BEDC06-A8E9-41CE-84CD-AFC7115CA0DD}">
      <dsp:nvSpPr>
        <dsp:cNvPr id="0" name=""/>
        <dsp:cNvSpPr/>
      </dsp:nvSpPr>
      <dsp:spPr>
        <a:xfrm>
          <a:off x="-7445055" y="-1137792"/>
          <a:ext cx="8859265" cy="8859265"/>
        </a:xfrm>
        <a:prstGeom prst="blockArc">
          <a:avLst>
            <a:gd name="adj1" fmla="val 18900000"/>
            <a:gd name="adj2" fmla="val 2700000"/>
            <a:gd name="adj3" fmla="val 244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42D1B-A265-406D-A1A8-97322DF066CE}">
      <dsp:nvSpPr>
        <dsp:cNvPr id="0" name=""/>
        <dsp:cNvSpPr/>
      </dsp:nvSpPr>
      <dsp:spPr>
        <a:xfrm>
          <a:off x="739828" y="506153"/>
          <a:ext cx="7392175" cy="10128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936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u="sng" kern="1200" dirty="0" smtClean="0"/>
            <a:t>Integración de mecanismos renales de control de líquido extracelular</a:t>
          </a:r>
          <a:endParaRPr lang="es-MX" sz="1700" b="1" u="sng" kern="1200" dirty="0"/>
        </a:p>
      </dsp:txBody>
      <dsp:txXfrm>
        <a:off x="739828" y="506153"/>
        <a:ext cx="7392175" cy="1012833"/>
      </dsp:txXfrm>
    </dsp:sp>
    <dsp:sp modelId="{ED310B5E-CEEC-4F9A-951D-18C4248430DE}">
      <dsp:nvSpPr>
        <dsp:cNvPr id="0" name=""/>
        <dsp:cNvSpPr/>
      </dsp:nvSpPr>
      <dsp:spPr>
        <a:xfrm>
          <a:off x="106807" y="379549"/>
          <a:ext cx="1266041" cy="12660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5AC4A-3C79-4D0D-AF98-ECE8AFB28928}">
      <dsp:nvSpPr>
        <dsp:cNvPr id="0" name=""/>
        <dsp:cNvSpPr/>
      </dsp:nvSpPr>
      <dsp:spPr>
        <a:xfrm>
          <a:off x="1320508" y="2025666"/>
          <a:ext cx="6811494" cy="10128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93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Es regulada por la excreción de sal y de agua. La concentración de </a:t>
          </a:r>
          <a:r>
            <a:rPr lang="es-MX" sz="1700" kern="1200" dirty="0" err="1" smtClean="0"/>
            <a:t>NaCl</a:t>
          </a:r>
          <a:r>
            <a:rPr lang="es-MX" sz="1700" kern="1200" dirty="0" smtClean="0"/>
            <a:t> puede cambiar las concentraciones del líquido extracelular siempre que la ADH esté operando. </a:t>
          </a:r>
          <a:endParaRPr lang="es-MX" sz="1700" kern="1200" dirty="0"/>
        </a:p>
      </dsp:txBody>
      <dsp:txXfrm>
        <a:off x="1320508" y="2025666"/>
        <a:ext cx="6811494" cy="1012833"/>
      </dsp:txXfrm>
    </dsp:sp>
    <dsp:sp modelId="{BDCAB139-62CB-4BAD-AFD3-09432E92A545}">
      <dsp:nvSpPr>
        <dsp:cNvPr id="0" name=""/>
        <dsp:cNvSpPr/>
      </dsp:nvSpPr>
      <dsp:spPr>
        <a:xfrm>
          <a:off x="687488" y="1899062"/>
          <a:ext cx="1266041" cy="12660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80D61-1034-47DF-BC60-C69F47C7EDCF}">
      <dsp:nvSpPr>
        <dsp:cNvPr id="0" name=""/>
        <dsp:cNvSpPr/>
      </dsp:nvSpPr>
      <dsp:spPr>
        <a:xfrm>
          <a:off x="1320508" y="3545180"/>
          <a:ext cx="6811494" cy="10128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936" tIns="43180" rIns="43180" bIns="4318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Este </a:t>
          </a:r>
          <a:r>
            <a:rPr lang="es-MX" sz="1700" kern="1200" dirty="0" smtClean="0"/>
            <a:t>opera en la concentración de </a:t>
          </a:r>
          <a:r>
            <a:rPr lang="es-MX" sz="1700" kern="1200" dirty="0" err="1" smtClean="0"/>
            <a:t>NaCl</a:t>
          </a:r>
          <a:r>
            <a:rPr lang="es-MX" sz="1700" kern="1200" dirty="0" smtClean="0"/>
            <a:t> y la </a:t>
          </a:r>
          <a:r>
            <a:rPr lang="es-MX" sz="1700" kern="1200" dirty="0" err="1" smtClean="0"/>
            <a:t>osmolaridad</a:t>
          </a:r>
          <a:r>
            <a:rPr lang="es-MX" sz="1700" kern="1200" smtClean="0"/>
            <a:t> extracelular para que sea constante.</a:t>
          </a:r>
          <a:endParaRPr lang="es-MX" sz="17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/>
            <a:t>La excreción de </a:t>
          </a:r>
          <a:r>
            <a:rPr lang="es-MX" sz="1300" kern="1200" dirty="0" err="1" smtClean="0"/>
            <a:t>Na</a:t>
          </a:r>
          <a:r>
            <a:rPr lang="es-MX" sz="1300" kern="1200" dirty="0" smtClean="0"/>
            <a:t> se iguala de forma precisa con su ingestión en condiciones estables.</a:t>
          </a:r>
          <a:endParaRPr lang="es-MX" sz="1300" kern="1200" dirty="0"/>
        </a:p>
      </dsp:txBody>
      <dsp:txXfrm>
        <a:off x="1320508" y="3545180"/>
        <a:ext cx="6811494" cy="1012833"/>
      </dsp:txXfrm>
    </dsp:sp>
    <dsp:sp modelId="{C969A7D2-04CC-420F-932A-0C7C0D6B97FE}">
      <dsp:nvSpPr>
        <dsp:cNvPr id="0" name=""/>
        <dsp:cNvSpPr/>
      </dsp:nvSpPr>
      <dsp:spPr>
        <a:xfrm>
          <a:off x="687488" y="3418575"/>
          <a:ext cx="1266041" cy="12660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29591E-690F-4D88-BF4A-E5678CDAAE22}">
      <dsp:nvSpPr>
        <dsp:cNvPr id="0" name=""/>
        <dsp:cNvSpPr/>
      </dsp:nvSpPr>
      <dsp:spPr>
        <a:xfrm>
          <a:off x="739828" y="5064693"/>
          <a:ext cx="7392175" cy="10128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93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Se pueden estabilizar en cuestión de días cuando no son afecciones graves. Los cambios se efectúan en la presión sanguínea, sistema nervioso simpático y en las hormonas reguladoras.</a:t>
          </a:r>
          <a:endParaRPr lang="es-MX" sz="1700" kern="1200" dirty="0"/>
        </a:p>
      </dsp:txBody>
      <dsp:txXfrm>
        <a:off x="739828" y="5064693"/>
        <a:ext cx="7392175" cy="1012833"/>
      </dsp:txXfrm>
    </dsp:sp>
    <dsp:sp modelId="{217BA708-C7EF-4E27-AF7F-8CD259AB70AD}">
      <dsp:nvSpPr>
        <dsp:cNvPr id="0" name=""/>
        <dsp:cNvSpPr/>
      </dsp:nvSpPr>
      <dsp:spPr>
        <a:xfrm>
          <a:off x="106807" y="4938089"/>
          <a:ext cx="1266041" cy="12660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039C02-5C0C-4298-9847-97758A6C1BED}">
      <dsp:nvSpPr>
        <dsp:cNvPr id="0" name=""/>
        <dsp:cNvSpPr/>
      </dsp:nvSpPr>
      <dsp:spPr>
        <a:xfrm>
          <a:off x="1730369" y="2428270"/>
          <a:ext cx="2014201" cy="2014201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D5D549-7FBA-4CC8-B78C-AAAFC8DF53AD}">
      <dsp:nvSpPr>
        <dsp:cNvPr id="0" name=""/>
        <dsp:cNvSpPr/>
      </dsp:nvSpPr>
      <dsp:spPr>
        <a:xfrm rot="17700000">
          <a:off x="2440083" y="786285"/>
          <a:ext cx="2503875" cy="1206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i="1" kern="1200" dirty="0" smtClean="0"/>
            <a:t>Excreción=      FG – reabsorción tubular </a:t>
          </a:r>
          <a:endParaRPr lang="es-MX" sz="2500" i="1" kern="1200" dirty="0"/>
        </a:p>
      </dsp:txBody>
      <dsp:txXfrm rot="17700000">
        <a:off x="2440083" y="786285"/>
        <a:ext cx="2503875" cy="1206674"/>
      </dsp:txXfrm>
    </dsp:sp>
    <dsp:sp modelId="{1D8288AF-06EE-48A8-846E-993D65154F4B}">
      <dsp:nvSpPr>
        <dsp:cNvPr id="0" name=""/>
        <dsp:cNvSpPr/>
      </dsp:nvSpPr>
      <dsp:spPr>
        <a:xfrm>
          <a:off x="3896287" y="2912621"/>
          <a:ext cx="1045497" cy="10454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6C93D-F55D-4B8F-BD7B-ADA911E4A13E}">
      <dsp:nvSpPr>
        <dsp:cNvPr id="0" name=""/>
        <dsp:cNvSpPr/>
      </dsp:nvSpPr>
      <dsp:spPr>
        <a:xfrm rot="17700000">
          <a:off x="2658038" y="4367789"/>
          <a:ext cx="2165970" cy="104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560" bIns="0" numCol="1" spcCol="1270" anchor="ctr" anchorCtr="0">
          <a:noAutofit/>
        </a:bodyPr>
        <a:lstStyle/>
        <a:p>
          <a:pPr lvl="0" algn="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FG = 180 l/día</a:t>
          </a:r>
          <a:endParaRPr lang="es-MX" sz="1400" kern="1200" dirty="0"/>
        </a:p>
      </dsp:txBody>
      <dsp:txXfrm rot="17700000">
        <a:off x="2658038" y="4367789"/>
        <a:ext cx="2165970" cy="1044349"/>
      </dsp:txXfrm>
    </dsp:sp>
    <dsp:sp modelId="{7FA9F479-4438-4310-BAFC-23E21D78E581}">
      <dsp:nvSpPr>
        <dsp:cNvPr id="0" name=""/>
        <dsp:cNvSpPr/>
      </dsp:nvSpPr>
      <dsp:spPr>
        <a:xfrm rot="17700000">
          <a:off x="4258885" y="1564156"/>
          <a:ext cx="2202792" cy="102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/>
            <a:t>Reabsorción 178,5 l/día</a:t>
          </a:r>
          <a:endParaRPr lang="es-MX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/>
            <a:t>Excreción de orina de 1,5 l/día</a:t>
          </a:r>
          <a:endParaRPr lang="es-MX" sz="1300" kern="1200" dirty="0"/>
        </a:p>
      </dsp:txBody>
      <dsp:txXfrm rot="17700000">
        <a:off x="4258885" y="1564156"/>
        <a:ext cx="2202792" cy="1027179"/>
      </dsp:txXfrm>
    </dsp:sp>
    <dsp:sp modelId="{96B94418-A954-4E25-88D4-0DE24607043C}">
      <dsp:nvSpPr>
        <dsp:cNvPr id="0" name=""/>
        <dsp:cNvSpPr/>
      </dsp:nvSpPr>
      <dsp:spPr>
        <a:xfrm>
          <a:off x="5093341" y="2912621"/>
          <a:ext cx="1045497" cy="10454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D51F6C-3C4E-4F5F-AD51-714BE5C906E3}">
      <dsp:nvSpPr>
        <dsp:cNvPr id="0" name=""/>
        <dsp:cNvSpPr/>
      </dsp:nvSpPr>
      <dsp:spPr>
        <a:xfrm rot="17700000">
          <a:off x="3855091" y="4367789"/>
          <a:ext cx="2165970" cy="104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560" bIns="0" numCol="1" spcCol="1270" anchor="ctr" anchorCtr="0">
          <a:noAutofit/>
        </a:bodyPr>
        <a:lstStyle/>
        <a:p>
          <a:pPr lvl="0" algn="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Aumento de reabsorción tubular se le conoce como equilibrio glomérulo tubular</a:t>
          </a:r>
          <a:endParaRPr lang="es-MX" sz="1400" kern="1200" dirty="0"/>
        </a:p>
      </dsp:txBody>
      <dsp:txXfrm rot="17700000">
        <a:off x="3855091" y="4367789"/>
        <a:ext cx="2165970" cy="1044349"/>
      </dsp:txXfrm>
    </dsp:sp>
    <dsp:sp modelId="{7488A8B3-5428-4621-8BCA-C804BDBF402B}">
      <dsp:nvSpPr>
        <dsp:cNvPr id="0" name=""/>
        <dsp:cNvSpPr/>
      </dsp:nvSpPr>
      <dsp:spPr>
        <a:xfrm rot="17700000">
          <a:off x="5488202" y="1583294"/>
          <a:ext cx="2165970" cy="104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0" rIns="0" bIns="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 smtClean="0"/>
            <a:t>La retroalimentación de la mácula densa</a:t>
          </a:r>
          <a:r>
            <a:rPr lang="es-MX" sz="1050" kern="1200" dirty="0" smtClean="0"/>
            <a:t>. </a:t>
          </a:r>
          <a:endParaRPr lang="es-MX" sz="1050" kern="1200" dirty="0"/>
        </a:p>
      </dsp:txBody>
      <dsp:txXfrm rot="17700000">
        <a:off x="5488202" y="1583294"/>
        <a:ext cx="2165970" cy="1044349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150555-63A1-4E01-99A8-224ACDAB8EBD}">
      <dsp:nvSpPr>
        <dsp:cNvPr id="0" name=""/>
        <dsp:cNvSpPr/>
      </dsp:nvSpPr>
      <dsp:spPr>
        <a:xfrm>
          <a:off x="0" y="2085315"/>
          <a:ext cx="3732628" cy="1368193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/>
            <a:t>Cuando estos mecanismos no normalizan el </a:t>
          </a:r>
          <a:r>
            <a:rPr lang="es-MX" sz="1900" kern="1200" dirty="0" err="1" smtClean="0"/>
            <a:t>NaCl</a:t>
          </a:r>
          <a:r>
            <a:rPr lang="es-MX" sz="1900" kern="1200" dirty="0" smtClean="0"/>
            <a:t>, operan otros como la Presión Arterial y regulación hormonal</a:t>
          </a:r>
          <a:endParaRPr lang="es-MX" sz="1900" kern="1200" dirty="0"/>
        </a:p>
      </dsp:txBody>
      <dsp:txXfrm>
        <a:off x="0" y="2085315"/>
        <a:ext cx="3732628" cy="1368193"/>
      </dsp:txXfrm>
    </dsp:sp>
    <dsp:sp modelId="{776B6622-8E77-4803-8F84-0CD15101D372}">
      <dsp:nvSpPr>
        <dsp:cNvPr id="0" name=""/>
        <dsp:cNvSpPr/>
      </dsp:nvSpPr>
      <dsp:spPr>
        <a:xfrm rot="10800000">
          <a:off x="0" y="1557"/>
          <a:ext cx="3732628" cy="2104280"/>
        </a:xfrm>
        <a:prstGeom prst="upArrowCallou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/>
            <a:t>Llegada de </a:t>
          </a:r>
          <a:r>
            <a:rPr lang="es-MX" sz="1900" kern="1200" dirty="0" err="1" smtClean="0"/>
            <a:t>NaCl</a:t>
          </a:r>
          <a:r>
            <a:rPr lang="es-MX" sz="1900" kern="1200" dirty="0" smtClean="0"/>
            <a:t> a los túbulos distales provoca constricción </a:t>
          </a:r>
          <a:r>
            <a:rPr lang="es-MX" sz="1900" kern="1200" dirty="0" err="1" smtClean="0"/>
            <a:t>arteriolar</a:t>
          </a:r>
          <a:r>
            <a:rPr lang="es-MX" sz="1900" kern="1200" dirty="0" smtClean="0"/>
            <a:t> Aferente y esto provoca normalización del FG. </a:t>
          </a:r>
          <a:endParaRPr lang="es-MX" sz="1900" kern="1200" dirty="0"/>
        </a:p>
      </dsp:txBody>
      <dsp:txXfrm rot="10800000">
        <a:off x="0" y="1557"/>
        <a:ext cx="3732628" cy="2104280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53D4F1-5CE0-4684-899D-8FE87D8087AB}">
      <dsp:nvSpPr>
        <dsp:cNvPr id="0" name=""/>
        <dsp:cNvSpPr/>
      </dsp:nvSpPr>
      <dsp:spPr>
        <a:xfrm>
          <a:off x="181728" y="1039230"/>
          <a:ext cx="2717579" cy="895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u="sng" kern="1200" dirty="0" err="1" smtClean="0"/>
            <a:t>Natriuresis</a:t>
          </a:r>
          <a:r>
            <a:rPr lang="es-MX" sz="1500" u="sng" kern="1200" dirty="0" smtClean="0"/>
            <a:t> por presión</a:t>
          </a:r>
          <a:r>
            <a:rPr lang="es-MX" sz="1500" kern="1200" dirty="0" smtClean="0"/>
            <a:t>: Efecto de presión arterial sobre el aumento Na</a:t>
          </a:r>
          <a:endParaRPr lang="es-MX" sz="1500" kern="1200" dirty="0"/>
        </a:p>
      </dsp:txBody>
      <dsp:txXfrm>
        <a:off x="181728" y="1039230"/>
        <a:ext cx="2717579" cy="895566"/>
      </dsp:txXfrm>
    </dsp:sp>
    <dsp:sp modelId="{6FE448B2-03DD-4951-85DF-E37D38C30667}">
      <dsp:nvSpPr>
        <dsp:cNvPr id="0" name=""/>
        <dsp:cNvSpPr/>
      </dsp:nvSpPr>
      <dsp:spPr>
        <a:xfrm>
          <a:off x="178640" y="766854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2D3DE7-5A70-408F-B8ED-D075D63D2383}">
      <dsp:nvSpPr>
        <dsp:cNvPr id="0" name=""/>
        <dsp:cNvSpPr/>
      </dsp:nvSpPr>
      <dsp:spPr>
        <a:xfrm>
          <a:off x="329960" y="464215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26E8B5-7498-4153-90F7-2DDAEE558238}">
      <dsp:nvSpPr>
        <dsp:cNvPr id="0" name=""/>
        <dsp:cNvSpPr/>
      </dsp:nvSpPr>
      <dsp:spPr>
        <a:xfrm>
          <a:off x="693127" y="524743"/>
          <a:ext cx="339697" cy="339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8F4DF7-A67F-448E-A051-515DC05F5FFC}">
      <dsp:nvSpPr>
        <dsp:cNvPr id="0" name=""/>
        <dsp:cNvSpPr/>
      </dsp:nvSpPr>
      <dsp:spPr>
        <a:xfrm>
          <a:off x="995767" y="191839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8606A-CB25-4A8D-979B-8D26A5FBB245}">
      <dsp:nvSpPr>
        <dsp:cNvPr id="0" name=""/>
        <dsp:cNvSpPr/>
      </dsp:nvSpPr>
      <dsp:spPr>
        <a:xfrm>
          <a:off x="1389198" y="70783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74816-96C8-4113-8618-D1FBDF62F092}">
      <dsp:nvSpPr>
        <dsp:cNvPr id="0" name=""/>
        <dsp:cNvSpPr/>
      </dsp:nvSpPr>
      <dsp:spPr>
        <a:xfrm>
          <a:off x="1873421" y="282631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8D61C5-7CFE-4929-9289-A1D21A21EF63}">
      <dsp:nvSpPr>
        <dsp:cNvPr id="0" name=""/>
        <dsp:cNvSpPr/>
      </dsp:nvSpPr>
      <dsp:spPr>
        <a:xfrm>
          <a:off x="2176061" y="433951"/>
          <a:ext cx="339697" cy="339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0AE0D-F165-4441-8CF5-D7565440DDAC}">
      <dsp:nvSpPr>
        <dsp:cNvPr id="0" name=""/>
        <dsp:cNvSpPr/>
      </dsp:nvSpPr>
      <dsp:spPr>
        <a:xfrm>
          <a:off x="2599756" y="766854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2A3A10-7CE2-455C-87B4-97BFDA3EFCC8}">
      <dsp:nvSpPr>
        <dsp:cNvPr id="0" name=""/>
        <dsp:cNvSpPr/>
      </dsp:nvSpPr>
      <dsp:spPr>
        <a:xfrm>
          <a:off x="2906030" y="988923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3D656-8AE1-4322-B6EC-70459BDBFE28}">
      <dsp:nvSpPr>
        <dsp:cNvPr id="0" name=""/>
        <dsp:cNvSpPr/>
      </dsp:nvSpPr>
      <dsp:spPr>
        <a:xfrm>
          <a:off x="1207614" y="464215"/>
          <a:ext cx="555868" cy="5558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5964DC-144A-4A68-87C5-A15A94350F63}">
      <dsp:nvSpPr>
        <dsp:cNvPr id="0" name=""/>
        <dsp:cNvSpPr/>
      </dsp:nvSpPr>
      <dsp:spPr>
        <a:xfrm>
          <a:off x="27320" y="1614245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D65063-C1C5-4BD7-A224-2434753BF02C}">
      <dsp:nvSpPr>
        <dsp:cNvPr id="0" name=""/>
        <dsp:cNvSpPr/>
      </dsp:nvSpPr>
      <dsp:spPr>
        <a:xfrm>
          <a:off x="208904" y="1886621"/>
          <a:ext cx="339697" cy="339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2AB761-F179-4641-AD96-45B79B49D325}">
      <dsp:nvSpPr>
        <dsp:cNvPr id="0" name=""/>
        <dsp:cNvSpPr/>
      </dsp:nvSpPr>
      <dsp:spPr>
        <a:xfrm>
          <a:off x="662863" y="2128732"/>
          <a:ext cx="494105" cy="4941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BC43C3-B902-4AC5-9399-7C24A10BC3DE}">
      <dsp:nvSpPr>
        <dsp:cNvPr id="0" name=""/>
        <dsp:cNvSpPr/>
      </dsp:nvSpPr>
      <dsp:spPr>
        <a:xfrm>
          <a:off x="1298406" y="2522164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AE633-8F47-4C61-B170-80ADE3DF7708}">
      <dsp:nvSpPr>
        <dsp:cNvPr id="0" name=""/>
        <dsp:cNvSpPr/>
      </dsp:nvSpPr>
      <dsp:spPr>
        <a:xfrm>
          <a:off x="1419462" y="2128732"/>
          <a:ext cx="339697" cy="339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093C7-BD0C-4053-A770-3033A14F0C03}">
      <dsp:nvSpPr>
        <dsp:cNvPr id="0" name=""/>
        <dsp:cNvSpPr/>
      </dsp:nvSpPr>
      <dsp:spPr>
        <a:xfrm>
          <a:off x="1722102" y="2552428"/>
          <a:ext cx="216171" cy="216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7F2CF-1364-44B2-A16E-83D71FAAF821}">
      <dsp:nvSpPr>
        <dsp:cNvPr id="0" name=""/>
        <dsp:cNvSpPr/>
      </dsp:nvSpPr>
      <dsp:spPr>
        <a:xfrm>
          <a:off x="1994477" y="2068204"/>
          <a:ext cx="494105" cy="4941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5FEF1-068C-4936-A868-9E1B2CE5328A}">
      <dsp:nvSpPr>
        <dsp:cNvPr id="0" name=""/>
        <dsp:cNvSpPr/>
      </dsp:nvSpPr>
      <dsp:spPr>
        <a:xfrm>
          <a:off x="2660284" y="1947149"/>
          <a:ext cx="339697" cy="3396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ACE76D-D4D6-46D1-A1CB-C58394B0C019}">
      <dsp:nvSpPr>
        <dsp:cNvPr id="0" name=""/>
        <dsp:cNvSpPr/>
      </dsp:nvSpPr>
      <dsp:spPr>
        <a:xfrm>
          <a:off x="2999982" y="524239"/>
          <a:ext cx="997643" cy="1904609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2C83B8-65F7-40DE-9F74-5FE2696406D2}">
      <dsp:nvSpPr>
        <dsp:cNvPr id="0" name=""/>
        <dsp:cNvSpPr/>
      </dsp:nvSpPr>
      <dsp:spPr>
        <a:xfrm>
          <a:off x="3997625" y="525165"/>
          <a:ext cx="2720844" cy="19045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u="sng" kern="1200" dirty="0" smtClean="0"/>
            <a:t>Diuresis por presión: </a:t>
          </a:r>
          <a:r>
            <a:rPr lang="es-MX" sz="1500" kern="1200" dirty="0" smtClean="0"/>
            <a:t>Efecto de la presión arterial sobre el aumento de agua.</a:t>
          </a:r>
          <a:endParaRPr lang="es-MX" sz="1500" kern="1200" dirty="0"/>
        </a:p>
      </dsp:txBody>
      <dsp:txXfrm>
        <a:off x="3997625" y="525165"/>
        <a:ext cx="2720844" cy="1904591"/>
      </dsp:txXfrm>
    </dsp:sp>
    <dsp:sp modelId="{4A87C3B3-5D9C-44E3-89DE-239E5D92A607}">
      <dsp:nvSpPr>
        <dsp:cNvPr id="0" name=""/>
        <dsp:cNvSpPr/>
      </dsp:nvSpPr>
      <dsp:spPr>
        <a:xfrm>
          <a:off x="6718469" y="524239"/>
          <a:ext cx="997643" cy="1904609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2D9C6D-267E-4A09-A89A-7CD4ECE7E97A}">
      <dsp:nvSpPr>
        <dsp:cNvPr id="0" name=""/>
        <dsp:cNvSpPr/>
      </dsp:nvSpPr>
      <dsp:spPr>
        <a:xfrm>
          <a:off x="7920176" y="389122"/>
          <a:ext cx="2312717" cy="23127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El aumento de la PA de 30-50 mm Hg causa eliminación de 2 a 3 veces de orina y Na+ Independiente de cambios hormonales *</a:t>
          </a:r>
          <a:endParaRPr lang="es-MX" sz="1500" kern="1200" dirty="0"/>
        </a:p>
      </dsp:txBody>
      <dsp:txXfrm>
        <a:off x="7920176" y="389122"/>
        <a:ext cx="2312717" cy="2312717"/>
      </dsp:txXfrm>
    </dsp:sp>
    <dsp:sp modelId="{DF7E249F-5CA4-40FC-98D8-6161B8D6C048}">
      <dsp:nvSpPr>
        <dsp:cNvPr id="0" name=""/>
        <dsp:cNvSpPr/>
      </dsp:nvSpPr>
      <dsp:spPr>
        <a:xfrm>
          <a:off x="7716112" y="2927670"/>
          <a:ext cx="2720844" cy="1677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600" kern="1200" dirty="0" smtClean="0"/>
            <a:t>Angiotensina II</a:t>
          </a:r>
          <a:endParaRPr lang="es-MX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600" kern="1200" dirty="0" smtClean="0"/>
            <a:t>ADH</a:t>
          </a:r>
          <a:endParaRPr lang="es-MX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600" kern="1200" dirty="0" smtClean="0"/>
            <a:t>Aldosterona</a:t>
          </a:r>
          <a:endParaRPr lang="es-MX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600" kern="1200" dirty="0" smtClean="0"/>
            <a:t>SNS </a:t>
          </a:r>
          <a:endParaRPr lang="es-MX" sz="2600" kern="1200" dirty="0"/>
        </a:p>
      </dsp:txBody>
      <dsp:txXfrm>
        <a:off x="7716112" y="2927670"/>
        <a:ext cx="2720844" cy="1677854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0D6975-CE32-40E8-9016-7E20B7C5A320}">
      <dsp:nvSpPr>
        <dsp:cNvPr id="0" name=""/>
        <dsp:cNvSpPr/>
      </dsp:nvSpPr>
      <dsp:spPr>
        <a:xfrm>
          <a:off x="0" y="5238503"/>
          <a:ext cx="8944968" cy="11460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Este sistema trata de regular los cambios de excreción de Na+ y de líquido en el compartimiento extracelular en la medida de lo posible</a:t>
          </a:r>
          <a:endParaRPr lang="es-MX" sz="16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5238503"/>
        <a:ext cx="8944968" cy="618870"/>
      </dsp:txXfrm>
    </dsp:sp>
    <dsp:sp modelId="{3799766B-8CE4-47F2-9467-703C4E8CF836}">
      <dsp:nvSpPr>
        <dsp:cNvPr id="0" name=""/>
        <dsp:cNvSpPr/>
      </dsp:nvSpPr>
      <dsp:spPr>
        <a:xfrm>
          <a:off x="0" y="5834452"/>
          <a:ext cx="8944968" cy="5271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Cuando hay poca ingesta de líquidos.</a:t>
          </a:r>
          <a:endParaRPr lang="es-MX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5834452"/>
        <a:ext cx="8944968" cy="527185"/>
      </dsp:txXfrm>
    </dsp:sp>
    <dsp:sp modelId="{1D98391C-6FE1-4694-8666-6C825AAC7D5F}">
      <dsp:nvSpPr>
        <dsp:cNvPr id="0" name=""/>
        <dsp:cNvSpPr/>
      </dsp:nvSpPr>
      <dsp:spPr>
        <a:xfrm rot="10800000">
          <a:off x="0" y="3493059"/>
          <a:ext cx="8944968" cy="176263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El volumen de líquido extracelular, el volumen sanguíneo, el gasto cardíaco, la presión arterial y la diuresis</a:t>
          </a:r>
          <a:endParaRPr lang="es-MX" sz="16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3493059"/>
        <a:ext cx="8944968" cy="618684"/>
      </dsp:txXfrm>
    </dsp:sp>
    <dsp:sp modelId="{37329CBB-CBC4-4186-88BA-5BA41A56BB1B}">
      <dsp:nvSpPr>
        <dsp:cNvPr id="0" name=""/>
        <dsp:cNvSpPr/>
      </dsp:nvSpPr>
      <dsp:spPr>
        <a:xfrm>
          <a:off x="0" y="4111744"/>
          <a:ext cx="8944968" cy="5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Controlados al mismo tiempo como partes separadas de este mecanismo de retroalimentación</a:t>
          </a:r>
          <a:endParaRPr lang="es-MX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4111744"/>
        <a:ext cx="8944968" cy="527027"/>
      </dsp:txXfrm>
    </dsp:sp>
    <dsp:sp modelId="{9CFD0E47-CF0C-44CC-A0CE-F2E3B9380ED9}">
      <dsp:nvSpPr>
        <dsp:cNvPr id="0" name=""/>
        <dsp:cNvSpPr/>
      </dsp:nvSpPr>
      <dsp:spPr>
        <a:xfrm rot="10800000">
          <a:off x="0" y="1747615"/>
          <a:ext cx="8944968" cy="176263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Aumenta la presión arterial para elevar la diuresis</a:t>
          </a:r>
          <a:endParaRPr lang="es-MX" sz="16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1747615"/>
        <a:ext cx="8944968" cy="618684"/>
      </dsp:txXfrm>
    </dsp:sp>
    <dsp:sp modelId="{C14C98C2-3B9A-48B5-A716-F82DC9E28A92}">
      <dsp:nvSpPr>
        <dsp:cNvPr id="0" name=""/>
        <dsp:cNvSpPr/>
      </dsp:nvSpPr>
      <dsp:spPr>
        <a:xfrm>
          <a:off x="0" y="2366300"/>
          <a:ext cx="8944968" cy="5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Mantiene el equilibrio entre la ingestión y pérdida de líquido. </a:t>
          </a:r>
          <a:endParaRPr lang="es-MX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366300"/>
        <a:ext cx="8944968" cy="527027"/>
      </dsp:txXfrm>
    </dsp:sp>
    <dsp:sp modelId="{A64D730A-5D70-4539-B88C-16F29A5390D8}">
      <dsp:nvSpPr>
        <dsp:cNvPr id="0" name=""/>
        <dsp:cNvSpPr/>
      </dsp:nvSpPr>
      <dsp:spPr>
        <a:xfrm rot="10800000">
          <a:off x="0" y="2171"/>
          <a:ext cx="8944968" cy="176263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La natriuresis y la diuresis por presión son componente clave de una retroalimentación renal-líquido corporal</a:t>
          </a:r>
          <a:endParaRPr lang="es-MX" sz="16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171"/>
        <a:ext cx="8944968" cy="618684"/>
      </dsp:txXfrm>
    </dsp:sp>
    <dsp:sp modelId="{9EAC79B4-2BE2-4CA0-A2C6-7F5305D45842}">
      <dsp:nvSpPr>
        <dsp:cNvPr id="0" name=""/>
        <dsp:cNvSpPr/>
      </dsp:nvSpPr>
      <dsp:spPr>
        <a:xfrm>
          <a:off x="0" y="620856"/>
          <a:ext cx="8944968" cy="5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Regula los volúmenes de líquido corporal y de presión arterial.</a:t>
          </a:r>
          <a:endParaRPr lang="es-MX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620856"/>
        <a:ext cx="8944968" cy="527027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F2089F-5D81-4999-8EB5-680AFF4988E0}">
      <dsp:nvSpPr>
        <dsp:cNvPr id="0" name=""/>
        <dsp:cNvSpPr/>
      </dsp:nvSpPr>
      <dsp:spPr>
        <a:xfrm>
          <a:off x="0" y="0"/>
          <a:ext cx="7065940" cy="904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Cambio en el volumen sanguíneo provoca un cambio en el </a:t>
          </a:r>
          <a:r>
            <a:rPr lang="es-MX" sz="1700" kern="1200" dirty="0" err="1" smtClean="0"/>
            <a:t>Qc</a:t>
          </a:r>
          <a:endParaRPr lang="es-MX" sz="1700" kern="1200" dirty="0"/>
        </a:p>
      </dsp:txBody>
      <dsp:txXfrm>
        <a:off x="0" y="0"/>
        <a:ext cx="6066565" cy="904411"/>
      </dsp:txXfrm>
    </dsp:sp>
    <dsp:sp modelId="{F80A4A95-1A96-4686-96D0-71F3EEA34CEF}">
      <dsp:nvSpPr>
        <dsp:cNvPr id="0" name=""/>
        <dsp:cNvSpPr/>
      </dsp:nvSpPr>
      <dsp:spPr>
        <a:xfrm>
          <a:off x="591772" y="1068850"/>
          <a:ext cx="7065940" cy="904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Un ligero cambio en el </a:t>
          </a:r>
          <a:r>
            <a:rPr lang="es-MX" sz="1700" kern="1200" dirty="0" err="1" smtClean="0"/>
            <a:t>Qc</a:t>
          </a:r>
          <a:r>
            <a:rPr lang="es-MX" sz="1700" kern="1200" dirty="0" smtClean="0"/>
            <a:t> provoca gran cambio en la PA</a:t>
          </a:r>
          <a:endParaRPr lang="es-MX" sz="1700" kern="1200" dirty="0"/>
        </a:p>
      </dsp:txBody>
      <dsp:txXfrm>
        <a:off x="591772" y="1068850"/>
        <a:ext cx="5886300" cy="904411"/>
      </dsp:txXfrm>
    </dsp:sp>
    <dsp:sp modelId="{4502F1FA-DEE6-489E-B40D-39A4106032C5}">
      <dsp:nvSpPr>
        <dsp:cNvPr id="0" name=""/>
        <dsp:cNvSpPr/>
      </dsp:nvSpPr>
      <dsp:spPr>
        <a:xfrm>
          <a:off x="1174712" y="2137700"/>
          <a:ext cx="7065940" cy="904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Un ligero cambio en la PA provoca un gran cambio en la diuresis</a:t>
          </a:r>
          <a:endParaRPr lang="es-MX" sz="1700" kern="1200"/>
        </a:p>
      </dsp:txBody>
      <dsp:txXfrm>
        <a:off x="1174712" y="2137700"/>
        <a:ext cx="5895133" cy="904411"/>
      </dsp:txXfrm>
    </dsp:sp>
    <dsp:sp modelId="{FFC15AC7-FD1E-498E-8C02-FB70E29146B6}">
      <dsp:nvSpPr>
        <dsp:cNvPr id="0" name=""/>
        <dsp:cNvSpPr/>
      </dsp:nvSpPr>
      <dsp:spPr>
        <a:xfrm>
          <a:off x="1766485" y="3206550"/>
          <a:ext cx="7065940" cy="904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Cuando hay una hemorragia se compensará con retención de líquidos y una compensación del volumen intracelular. </a:t>
          </a:r>
          <a:endParaRPr lang="es-MX" sz="1700" kern="1200"/>
        </a:p>
      </dsp:txBody>
      <dsp:txXfrm>
        <a:off x="1766485" y="3206550"/>
        <a:ext cx="5886300" cy="904411"/>
      </dsp:txXfrm>
    </dsp:sp>
    <dsp:sp modelId="{D736F2B2-B052-47A1-A46A-F05DAF6D71AB}">
      <dsp:nvSpPr>
        <dsp:cNvPr id="0" name=""/>
        <dsp:cNvSpPr/>
      </dsp:nvSpPr>
      <dsp:spPr>
        <a:xfrm>
          <a:off x="6478073" y="692697"/>
          <a:ext cx="587867" cy="58786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700" kern="1200"/>
        </a:p>
      </dsp:txBody>
      <dsp:txXfrm>
        <a:off x="6478073" y="692697"/>
        <a:ext cx="587867" cy="587867"/>
      </dsp:txXfrm>
    </dsp:sp>
    <dsp:sp modelId="{B1A58E55-FBA6-4EB3-B902-5D5806868293}">
      <dsp:nvSpPr>
        <dsp:cNvPr id="0" name=""/>
        <dsp:cNvSpPr/>
      </dsp:nvSpPr>
      <dsp:spPr>
        <a:xfrm>
          <a:off x="7069845" y="1761547"/>
          <a:ext cx="587867" cy="58786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700" kern="1200"/>
        </a:p>
      </dsp:txBody>
      <dsp:txXfrm>
        <a:off x="7069845" y="1761547"/>
        <a:ext cx="587867" cy="587867"/>
      </dsp:txXfrm>
    </dsp:sp>
    <dsp:sp modelId="{80422191-37FD-4FB6-BD28-015676CFB301}">
      <dsp:nvSpPr>
        <dsp:cNvPr id="0" name=""/>
        <dsp:cNvSpPr/>
      </dsp:nvSpPr>
      <dsp:spPr>
        <a:xfrm>
          <a:off x="7652785" y="2830397"/>
          <a:ext cx="587867" cy="58786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2700" kern="1200"/>
        </a:p>
      </dsp:txBody>
      <dsp:txXfrm>
        <a:off x="7652785" y="2830397"/>
        <a:ext cx="587867" cy="587867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4B9571-3560-4088-9846-5E9F7B11DEB2}">
      <dsp:nvSpPr>
        <dsp:cNvPr id="0" name=""/>
        <dsp:cNvSpPr/>
      </dsp:nvSpPr>
      <dsp:spPr>
        <a:xfrm>
          <a:off x="960613" y="612285"/>
          <a:ext cx="3841974" cy="335836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smtClean="0"/>
            <a:t>El aumento en la presión hidrostática </a:t>
          </a:r>
          <a:endParaRPr lang="es-MX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/>
            <a:t>La reducción de la presión </a:t>
          </a:r>
          <a:r>
            <a:rPr lang="es-MX" sz="1500" kern="1200" dirty="0" err="1" smtClean="0"/>
            <a:t>coloidosmotica</a:t>
          </a:r>
          <a:r>
            <a:rPr lang="es-MX" sz="1500" kern="1200" dirty="0" smtClean="0"/>
            <a:t> plasmática</a:t>
          </a:r>
          <a:endParaRPr lang="es-MX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/>
            <a:t>El aumento de la permeabilidad capilar</a:t>
          </a:r>
          <a:endParaRPr lang="es-MX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500" kern="1200" dirty="0" smtClean="0"/>
            <a:t>La obstrucción de los vasos linfáticos</a:t>
          </a:r>
          <a:endParaRPr lang="es-MX" sz="1500" kern="1200" dirty="0"/>
        </a:p>
      </dsp:txBody>
      <dsp:txXfrm>
        <a:off x="1921107" y="612285"/>
        <a:ext cx="2881480" cy="3358369"/>
      </dsp:txXfrm>
    </dsp:sp>
    <dsp:sp modelId="{B769C42D-DB01-49B8-B190-DBC50E6F4B91}">
      <dsp:nvSpPr>
        <dsp:cNvPr id="0" name=""/>
        <dsp:cNvSpPr/>
      </dsp:nvSpPr>
      <dsp:spPr>
        <a:xfrm>
          <a:off x="120" y="1330976"/>
          <a:ext cx="1920987" cy="19209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/>
            <a:t>Los principales factores que pueden dar lugar a la acumulación de líquido en los espacios intersticiales son:</a:t>
          </a:r>
          <a:endParaRPr lang="es-MX" sz="1300" kern="1200"/>
        </a:p>
      </dsp:txBody>
      <dsp:txXfrm>
        <a:off x="120" y="1330976"/>
        <a:ext cx="1920987" cy="1920987"/>
      </dsp:txXfrm>
    </dsp:sp>
    <dsp:sp modelId="{E413AD24-E6B6-46BC-B080-EBC0F634A0FC}">
      <dsp:nvSpPr>
        <dsp:cNvPr id="0" name=""/>
        <dsp:cNvSpPr/>
      </dsp:nvSpPr>
      <dsp:spPr>
        <a:xfrm>
          <a:off x="6003205" y="612285"/>
          <a:ext cx="3841974" cy="335836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20 y 30% del líquido permanece en la sangre y aumenta el volumen.</a:t>
          </a:r>
          <a:endParaRPr lang="es-MX" sz="1500" kern="1200" dirty="0"/>
        </a:p>
      </dsp:txBody>
      <dsp:txXfrm>
        <a:off x="6963698" y="612285"/>
        <a:ext cx="2881480" cy="3358369"/>
      </dsp:txXfrm>
    </dsp:sp>
    <dsp:sp modelId="{869261D7-634D-4BA4-AD0C-9E54936886CF}">
      <dsp:nvSpPr>
        <dsp:cNvPr id="0" name=""/>
        <dsp:cNvSpPr/>
      </dsp:nvSpPr>
      <dsp:spPr>
        <a:xfrm>
          <a:off x="5042711" y="1330976"/>
          <a:ext cx="1920987" cy="19209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Cuando hay una reducción en las pérdidas renales o consumo excesivo de líquido…</a:t>
          </a:r>
          <a:endParaRPr lang="es-MX" sz="1300" kern="1200" dirty="0"/>
        </a:p>
      </dsp:txBody>
      <dsp:txXfrm>
        <a:off x="5042711" y="1330976"/>
        <a:ext cx="1920987" cy="1920987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0D4236-FC1C-42ED-859C-D897488A502C}">
      <dsp:nvSpPr>
        <dsp:cNvPr id="0" name=""/>
        <dsp:cNvSpPr/>
      </dsp:nvSpPr>
      <dsp:spPr>
        <a:xfrm rot="16200000">
          <a:off x="-2386365" y="2387680"/>
          <a:ext cx="6040876" cy="12655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677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Cuando el volumen del líquido extracelular aumenta más de un 30%-50% por encima de lo normal, casi todo el líquido adicional va a los espacios intersticiales y permanece poco en sangre. </a:t>
          </a:r>
          <a:endParaRPr lang="es-MX" sz="1400" kern="1200"/>
        </a:p>
      </dsp:txBody>
      <dsp:txXfrm rot="16200000">
        <a:off x="-2386365" y="2387680"/>
        <a:ext cx="6040876" cy="1265514"/>
      </dsp:txXfrm>
    </dsp:sp>
    <dsp:sp modelId="{F9A750BE-C002-4A58-8EE3-14DF6827A523}">
      <dsp:nvSpPr>
        <dsp:cNvPr id="0" name=""/>
        <dsp:cNvSpPr/>
      </dsp:nvSpPr>
      <dsp:spPr>
        <a:xfrm rot="16200000">
          <a:off x="-1025936" y="2387680"/>
          <a:ext cx="6040876" cy="126551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677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El espacio intersticial puede actuar como reservorio para exceso de líquido aumentando a veces el volumen de 10 a 30 litros. (edema)</a:t>
          </a:r>
          <a:endParaRPr lang="es-MX" sz="1400" kern="1200" dirty="0"/>
        </a:p>
      </dsp:txBody>
      <dsp:txXfrm rot="16200000">
        <a:off x="-1025936" y="2387680"/>
        <a:ext cx="6040876" cy="1265514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BC6A05-34CE-4A44-A3A3-89A0C2A3ECA2}">
      <dsp:nvSpPr>
        <dsp:cNvPr id="0" name=""/>
        <dsp:cNvSpPr/>
      </dsp:nvSpPr>
      <dsp:spPr>
        <a:xfrm>
          <a:off x="238714" y="1070236"/>
          <a:ext cx="6492927" cy="590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LOS FACTORES NERVIOSOS Y HORMONALES AUMENTAN LA EFICACIA DEL CONTROL POR RETROALIMENTACIÓN RENAL-LÍQUIDA CORPORAL. </a:t>
          </a:r>
          <a:endParaRPr lang="es-MX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8714" y="1070236"/>
        <a:ext cx="6492927" cy="590266"/>
      </dsp:txXfrm>
    </dsp:sp>
    <dsp:sp modelId="{63FC3A60-4012-403D-B2C6-53513609D2F0}">
      <dsp:nvSpPr>
        <dsp:cNvPr id="0" name=""/>
        <dsp:cNvSpPr/>
      </dsp:nvSpPr>
      <dsp:spPr>
        <a:xfrm>
          <a:off x="112102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1652F0-E6F4-4F4A-A6CB-83E5E23806DA}">
      <dsp:nvSpPr>
        <dsp:cNvPr id="0" name=""/>
        <dsp:cNvSpPr/>
      </dsp:nvSpPr>
      <dsp:spPr>
        <a:xfrm>
          <a:off x="1024719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103DD-93C2-482A-B35A-E6C0BDA249F4}">
      <dsp:nvSpPr>
        <dsp:cNvPr id="0" name=""/>
        <dsp:cNvSpPr/>
      </dsp:nvSpPr>
      <dsp:spPr>
        <a:xfrm>
          <a:off x="1938057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8802C7-7652-4939-B6E2-2A1D54C090CC}">
      <dsp:nvSpPr>
        <dsp:cNvPr id="0" name=""/>
        <dsp:cNvSpPr/>
      </dsp:nvSpPr>
      <dsp:spPr>
        <a:xfrm>
          <a:off x="2850674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7C32D8-2074-4089-8684-3B0B22C9A9B0}">
      <dsp:nvSpPr>
        <dsp:cNvPr id="0" name=""/>
        <dsp:cNvSpPr/>
      </dsp:nvSpPr>
      <dsp:spPr>
        <a:xfrm>
          <a:off x="3764013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3356AB-3396-4B70-BFB5-137A7AAE7555}">
      <dsp:nvSpPr>
        <dsp:cNvPr id="0" name=""/>
        <dsp:cNvSpPr/>
      </dsp:nvSpPr>
      <dsp:spPr>
        <a:xfrm>
          <a:off x="4676630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35678-DDB0-47CB-8A25-107776E678A3}">
      <dsp:nvSpPr>
        <dsp:cNvPr id="0" name=""/>
        <dsp:cNvSpPr/>
      </dsp:nvSpPr>
      <dsp:spPr>
        <a:xfrm>
          <a:off x="5589968" y="2152867"/>
          <a:ext cx="1519345" cy="1630253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A4A41A-5293-4704-96AD-60D1C8BEB217}">
      <dsp:nvSpPr>
        <dsp:cNvPr id="0" name=""/>
        <dsp:cNvSpPr/>
      </dsp:nvSpPr>
      <dsp:spPr>
        <a:xfrm>
          <a:off x="257921" y="2306523"/>
          <a:ext cx="6088902" cy="13229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Los factores nerviosos y hormonales influyen en el FG y la reabsorción tubular y, por tanto, en la excreción renal de sal y agua. 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Estos mecanismos se suman a la </a:t>
          </a:r>
          <a:r>
            <a:rPr lang="es-MX" sz="1800" kern="1200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Natriuresis</a:t>
          </a:r>
          <a:r>
            <a:rPr lang="es-MX" sz="18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por presión.</a:t>
          </a:r>
        </a:p>
      </dsp:txBody>
      <dsp:txXfrm>
        <a:off x="257921" y="2306523"/>
        <a:ext cx="6088902" cy="1322941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13CFD1-31E7-4756-B23D-F87608CFDB3B}">
      <dsp:nvSpPr>
        <dsp:cNvPr id="0" name=""/>
        <dsp:cNvSpPr/>
      </dsp:nvSpPr>
      <dsp:spPr>
        <a:xfrm>
          <a:off x="183246" y="1114394"/>
          <a:ext cx="2668677" cy="879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La actividad simpática puede alterar la excreción renal de Na y agua, si como la regulación del volumen LEC</a:t>
          </a:r>
          <a:endParaRPr lang="es-MX" sz="1300" kern="1200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sp:txBody>
      <dsp:txXfrm>
        <a:off x="183246" y="1114394"/>
        <a:ext cx="2668677" cy="879450"/>
      </dsp:txXfrm>
    </dsp:sp>
    <dsp:sp modelId="{FF17C347-3536-4CD4-9B6D-1D13C3D3C13E}">
      <dsp:nvSpPr>
        <dsp:cNvPr id="0" name=""/>
        <dsp:cNvSpPr/>
      </dsp:nvSpPr>
      <dsp:spPr>
        <a:xfrm>
          <a:off x="180214" y="846920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8579BE-FC64-472A-840B-8B8D24C926B5}">
      <dsp:nvSpPr>
        <dsp:cNvPr id="0" name=""/>
        <dsp:cNvSpPr/>
      </dsp:nvSpPr>
      <dsp:spPr>
        <a:xfrm>
          <a:off x="328810" y="549726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F261C2-E8A6-497D-AB5C-0EA10C700A3C}">
      <dsp:nvSpPr>
        <dsp:cNvPr id="0" name=""/>
        <dsp:cNvSpPr/>
      </dsp:nvSpPr>
      <dsp:spPr>
        <a:xfrm>
          <a:off x="685443" y="609165"/>
          <a:ext cx="333584" cy="333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157340-8321-44DF-B5EF-3456CDF94E40}">
      <dsp:nvSpPr>
        <dsp:cNvPr id="0" name=""/>
        <dsp:cNvSpPr/>
      </dsp:nvSpPr>
      <dsp:spPr>
        <a:xfrm>
          <a:off x="982636" y="282252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6F7AC-2E5B-48D8-8EA4-AA6DDDBC1442}">
      <dsp:nvSpPr>
        <dsp:cNvPr id="0" name=""/>
        <dsp:cNvSpPr/>
      </dsp:nvSpPr>
      <dsp:spPr>
        <a:xfrm>
          <a:off x="1368988" y="163375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E0FA9F-1FC1-4046-B7F6-02F6E36B9AB1}">
      <dsp:nvSpPr>
        <dsp:cNvPr id="0" name=""/>
        <dsp:cNvSpPr/>
      </dsp:nvSpPr>
      <dsp:spPr>
        <a:xfrm>
          <a:off x="1844498" y="371410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69DD5B-FDF8-40BA-9E81-6985DD17310A}">
      <dsp:nvSpPr>
        <dsp:cNvPr id="0" name=""/>
        <dsp:cNvSpPr/>
      </dsp:nvSpPr>
      <dsp:spPr>
        <a:xfrm>
          <a:off x="2141691" y="520007"/>
          <a:ext cx="333584" cy="333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03BF46-3AA7-440A-B992-C61978729C67}">
      <dsp:nvSpPr>
        <dsp:cNvPr id="0" name=""/>
        <dsp:cNvSpPr/>
      </dsp:nvSpPr>
      <dsp:spPr>
        <a:xfrm>
          <a:off x="2557762" y="846920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546BB-2903-4E88-9E4E-8D5F44FFDE03}">
      <dsp:nvSpPr>
        <dsp:cNvPr id="0" name=""/>
        <dsp:cNvSpPr/>
      </dsp:nvSpPr>
      <dsp:spPr>
        <a:xfrm>
          <a:off x="2957751" y="1076850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9F5DC5-8D33-45FD-ABE6-325802D12999}">
      <dsp:nvSpPr>
        <dsp:cNvPr id="0" name=""/>
        <dsp:cNvSpPr/>
      </dsp:nvSpPr>
      <dsp:spPr>
        <a:xfrm>
          <a:off x="1190672" y="549726"/>
          <a:ext cx="545865" cy="5458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F5772-E753-4896-B9D1-EDBF79ACBB91}">
      <dsp:nvSpPr>
        <dsp:cNvPr id="0" name=""/>
        <dsp:cNvSpPr/>
      </dsp:nvSpPr>
      <dsp:spPr>
        <a:xfrm>
          <a:off x="31617" y="1679062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A0EFE-85EF-4956-A3D0-41BD813C0210}">
      <dsp:nvSpPr>
        <dsp:cNvPr id="0" name=""/>
        <dsp:cNvSpPr/>
      </dsp:nvSpPr>
      <dsp:spPr>
        <a:xfrm>
          <a:off x="209933" y="1946536"/>
          <a:ext cx="333584" cy="333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7F61BC-5531-4F65-BDCE-C24EB096F448}">
      <dsp:nvSpPr>
        <dsp:cNvPr id="0" name=""/>
        <dsp:cNvSpPr/>
      </dsp:nvSpPr>
      <dsp:spPr>
        <a:xfrm>
          <a:off x="655723" y="2184291"/>
          <a:ext cx="485214" cy="4852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D2BF57-B5A8-4F23-ABD4-AF5085DE99E0}">
      <dsp:nvSpPr>
        <dsp:cNvPr id="0" name=""/>
        <dsp:cNvSpPr/>
      </dsp:nvSpPr>
      <dsp:spPr>
        <a:xfrm>
          <a:off x="1279830" y="2570643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CFAF8-FFD2-4486-BD7F-C0634FF956F3}">
      <dsp:nvSpPr>
        <dsp:cNvPr id="0" name=""/>
        <dsp:cNvSpPr/>
      </dsp:nvSpPr>
      <dsp:spPr>
        <a:xfrm>
          <a:off x="1398707" y="2184291"/>
          <a:ext cx="333584" cy="333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83755F-7EBE-40EB-A924-F11F3D83F9D6}">
      <dsp:nvSpPr>
        <dsp:cNvPr id="0" name=""/>
        <dsp:cNvSpPr/>
      </dsp:nvSpPr>
      <dsp:spPr>
        <a:xfrm>
          <a:off x="1695901" y="2600362"/>
          <a:ext cx="212281" cy="2122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415072-15D9-4D74-9792-566059C7E7AA}">
      <dsp:nvSpPr>
        <dsp:cNvPr id="0" name=""/>
        <dsp:cNvSpPr/>
      </dsp:nvSpPr>
      <dsp:spPr>
        <a:xfrm>
          <a:off x="1963375" y="2124852"/>
          <a:ext cx="485214" cy="4852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59818D-86CB-4514-AF09-99D064E04C12}">
      <dsp:nvSpPr>
        <dsp:cNvPr id="0" name=""/>
        <dsp:cNvSpPr/>
      </dsp:nvSpPr>
      <dsp:spPr>
        <a:xfrm>
          <a:off x="2617201" y="2005975"/>
          <a:ext cx="333584" cy="333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0DB4F4-B171-4A32-936B-4591EAB6B5F7}">
      <dsp:nvSpPr>
        <dsp:cNvPr id="0" name=""/>
        <dsp:cNvSpPr/>
      </dsp:nvSpPr>
      <dsp:spPr>
        <a:xfrm>
          <a:off x="2950785" y="608671"/>
          <a:ext cx="979690" cy="1870336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778BA1-3A14-4C4C-ADF3-6C0C8C1B8549}">
      <dsp:nvSpPr>
        <dsp:cNvPr id="0" name=""/>
        <dsp:cNvSpPr/>
      </dsp:nvSpPr>
      <dsp:spPr>
        <a:xfrm>
          <a:off x="3930476" y="609579"/>
          <a:ext cx="2671883" cy="18703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La actividad simpática renal, reduce la excreción de Na y de agua</a:t>
          </a:r>
          <a:endParaRPr lang="es-MX" sz="1300" kern="1200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sp:txBody>
      <dsp:txXfrm>
        <a:off x="3930476" y="609579"/>
        <a:ext cx="2671883" cy="1870318"/>
      </dsp:txXfrm>
    </dsp:sp>
    <dsp:sp modelId="{8F877815-479F-475F-B6C7-09D9C7A06BC6}">
      <dsp:nvSpPr>
        <dsp:cNvPr id="0" name=""/>
        <dsp:cNvSpPr/>
      </dsp:nvSpPr>
      <dsp:spPr>
        <a:xfrm>
          <a:off x="3764231" y="2331537"/>
          <a:ext cx="2671883" cy="16476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Constricción de arteriolas renales con reducción del FG</a:t>
          </a:r>
          <a:endParaRPr lang="es-MX" sz="1200" kern="1200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Aumento de la reabsorción tubular de sal y de agua </a:t>
          </a:r>
          <a:endParaRPr lang="es-MX" sz="1200" kern="120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Estímulo de liberación de renina  y formación de </a:t>
          </a:r>
          <a:r>
            <a:rPr lang="es-MX" sz="1200" kern="1200" dirty="0" err="1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angiotensina</a:t>
          </a:r>
          <a:r>
            <a:rPr lang="es-MX" sz="1200" kern="1200" dirty="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 II  y aldosterona que  aumentan  aún más la reabsorción tubular</a:t>
          </a:r>
          <a:endParaRPr lang="es-MX" sz="1200" kern="1200" dirty="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sp:txBody>
      <dsp:txXfrm>
        <a:off x="3764231" y="2331537"/>
        <a:ext cx="2671883" cy="1647661"/>
      </dsp:txXfrm>
    </dsp:sp>
    <dsp:sp modelId="{A6C7ACFB-FD06-4381-B2CD-FCD066957971}">
      <dsp:nvSpPr>
        <dsp:cNvPr id="0" name=""/>
        <dsp:cNvSpPr/>
      </dsp:nvSpPr>
      <dsp:spPr>
        <a:xfrm>
          <a:off x="6602359" y="608671"/>
          <a:ext cx="979690" cy="1870336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0DDC40-0377-4AD9-A4A0-55B98AADDE5D}">
      <dsp:nvSpPr>
        <dsp:cNvPr id="0" name=""/>
        <dsp:cNvSpPr/>
      </dsp:nvSpPr>
      <dsp:spPr>
        <a:xfrm>
          <a:off x="7688925" y="454102"/>
          <a:ext cx="2271100" cy="2271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>
              <a:latin typeface="Segoe UI Symbol" panose="020B0502040204020203" pitchFamily="34" charset="0"/>
              <a:ea typeface="Segoe UI Symbol" panose="020B0502040204020203" pitchFamily="34" charset="0"/>
              <a:cs typeface="Segoe UI Light" panose="020B0502040204020203" pitchFamily="34" charset="0"/>
            </a:rPr>
            <a:t>Se produce actividad del SNS  por menor estiramiento de los barorreceptores arteriales localizados en el seno carotideo y el cayado aórtico.</a:t>
          </a:r>
          <a:endParaRPr lang="es-MX" sz="1300" kern="1200">
            <a:latin typeface="Segoe UI Symbol" panose="020B0502040204020203" pitchFamily="34" charset="0"/>
            <a:ea typeface="Segoe UI Symbol" panose="020B0502040204020203" pitchFamily="34" charset="0"/>
            <a:cs typeface="Segoe UI Light" panose="020B0502040204020203" pitchFamily="34" charset="0"/>
          </a:endParaRPr>
        </a:p>
      </dsp:txBody>
      <dsp:txXfrm>
        <a:off x="7688925" y="454102"/>
        <a:ext cx="2271100" cy="22711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24C1F2-3078-478B-A3AF-C087BD203C74}">
      <dsp:nvSpPr>
        <dsp:cNvPr id="0" name=""/>
        <dsp:cNvSpPr/>
      </dsp:nvSpPr>
      <dsp:spPr>
        <a:xfrm>
          <a:off x="675867" y="474680"/>
          <a:ext cx="4377669" cy="2262352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6D9C5E-3216-457F-883C-FE7F20AFA33C}">
      <dsp:nvSpPr>
        <dsp:cNvPr id="0" name=""/>
        <dsp:cNvSpPr/>
      </dsp:nvSpPr>
      <dsp:spPr>
        <a:xfrm>
          <a:off x="806694" y="739265"/>
          <a:ext cx="2032848" cy="1935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err="1" smtClean="0"/>
            <a:t>Hiperpotasemia</a:t>
          </a:r>
          <a:r>
            <a:rPr lang="es-MX" sz="2000" kern="1200" dirty="0" smtClean="0"/>
            <a:t>: Aumento en la concentración  plasmática de K.</a:t>
          </a:r>
          <a:endParaRPr lang="es-MX" sz="2000" kern="1200" dirty="0"/>
        </a:p>
      </dsp:txBody>
      <dsp:txXfrm>
        <a:off x="806694" y="739265"/>
        <a:ext cx="2032848" cy="1935415"/>
      </dsp:txXfrm>
    </dsp:sp>
    <dsp:sp modelId="{1797B313-EDCE-45DD-92B3-EB4731346CE3}">
      <dsp:nvSpPr>
        <dsp:cNvPr id="0" name=""/>
        <dsp:cNvSpPr/>
      </dsp:nvSpPr>
      <dsp:spPr>
        <a:xfrm>
          <a:off x="2884829" y="739265"/>
          <a:ext cx="2032848" cy="19354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smtClean="0"/>
            <a:t>Hipopotasemia: Disminución en la concentración plasmática de K. </a:t>
          </a:r>
          <a:endParaRPr lang="es-MX" sz="2000" kern="1200"/>
        </a:p>
      </dsp:txBody>
      <dsp:txXfrm>
        <a:off x="2884829" y="739265"/>
        <a:ext cx="2032848" cy="1935415"/>
      </dsp:txXfrm>
    </dsp:sp>
    <dsp:sp modelId="{FEC1A720-8E75-4F4B-80F5-75C6099DB4E3}">
      <dsp:nvSpPr>
        <dsp:cNvPr id="0" name=""/>
        <dsp:cNvSpPr/>
      </dsp:nvSpPr>
      <dsp:spPr>
        <a:xfrm>
          <a:off x="223004" y="21933"/>
          <a:ext cx="855406" cy="855406"/>
        </a:xfrm>
        <a:prstGeom prst="plus">
          <a:avLst>
            <a:gd name="adj" fmla="val 328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853C84-F99E-435E-8A1B-9D62648ADB68}">
      <dsp:nvSpPr>
        <dsp:cNvPr id="0" name=""/>
        <dsp:cNvSpPr/>
      </dsp:nvSpPr>
      <dsp:spPr>
        <a:xfrm>
          <a:off x="4449720" y="329558"/>
          <a:ext cx="805088" cy="275896"/>
        </a:xfrm>
        <a:prstGeom prst="rect">
          <a:avLst/>
        </a:prstGeom>
        <a:solidFill>
          <a:schemeClr val="accent2">
            <a:hueOff val="838776"/>
            <a:satOff val="-7923"/>
            <a:lumOff val="-8237"/>
            <a:alphaOff val="0"/>
          </a:schemeClr>
        </a:solidFill>
        <a:ln w="19050" cap="rnd" cmpd="sng" algn="ctr">
          <a:solidFill>
            <a:schemeClr val="accent2">
              <a:hueOff val="838776"/>
              <a:satOff val="-7923"/>
              <a:lumOff val="-82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FD294-CCE9-4C64-B54A-5F29A224463B}">
      <dsp:nvSpPr>
        <dsp:cNvPr id="0" name=""/>
        <dsp:cNvSpPr/>
      </dsp:nvSpPr>
      <dsp:spPr>
        <a:xfrm>
          <a:off x="2864702" y="743403"/>
          <a:ext cx="503" cy="1848507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EF4A0B-5967-428C-BB57-4D5CF3747A85}">
      <dsp:nvSpPr>
        <dsp:cNvPr id="0" name=""/>
        <dsp:cNvSpPr/>
      </dsp:nvSpPr>
      <dsp:spPr>
        <a:xfrm rot="5400000">
          <a:off x="-209" y="330447"/>
          <a:ext cx="5594993" cy="559457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8E7B0D-21EE-4CDB-AC0D-500127DC0487}">
      <dsp:nvSpPr>
        <dsp:cNvPr id="0" name=""/>
        <dsp:cNvSpPr/>
      </dsp:nvSpPr>
      <dsp:spPr>
        <a:xfrm rot="16200000">
          <a:off x="5757843" y="330447"/>
          <a:ext cx="5594993" cy="559457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8EDE8D-B980-47B0-A16E-688F35A4764C}">
      <dsp:nvSpPr>
        <dsp:cNvPr id="0" name=""/>
        <dsp:cNvSpPr/>
      </dsp:nvSpPr>
      <dsp:spPr>
        <a:xfrm>
          <a:off x="6419911" y="5190354"/>
          <a:ext cx="4248153" cy="1119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La infusión excesiva de aldosterona o una formación de ella, como ocurre en los pacientes con tumores en glándulas suprarrenales ( Síndrome de Conn).</a:t>
          </a:r>
          <a:endParaRPr lang="es-MX" sz="1800" kern="1200"/>
        </a:p>
      </dsp:txBody>
      <dsp:txXfrm>
        <a:off x="6419911" y="5190354"/>
        <a:ext cx="4248153" cy="1119357"/>
      </dsp:txXfrm>
    </dsp:sp>
    <dsp:sp modelId="{ECFCE89B-61FA-450D-B1E4-D31AD67445F4}">
      <dsp:nvSpPr>
        <dsp:cNvPr id="0" name=""/>
        <dsp:cNvSpPr/>
      </dsp:nvSpPr>
      <dsp:spPr>
        <a:xfrm>
          <a:off x="6564089" y="1062917"/>
          <a:ext cx="3847405" cy="38474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Tras 1 a 3 días de retención de Na y agua, el volumen del líquido extracelular aumenta alrededor de un 10%-15% y se produce crecimiento de presión arterial.</a:t>
          </a:r>
          <a:endParaRPr lang="es-MX" sz="1800" kern="1200"/>
        </a:p>
      </dsp:txBody>
      <dsp:txXfrm>
        <a:off x="7333570" y="1447657"/>
        <a:ext cx="2308443" cy="3077924"/>
      </dsp:txXfrm>
    </dsp:sp>
    <dsp:sp modelId="{8C88A27C-D7A5-4E2F-8E2B-21A2721405C1}">
      <dsp:nvSpPr>
        <dsp:cNvPr id="0" name=""/>
        <dsp:cNvSpPr/>
      </dsp:nvSpPr>
      <dsp:spPr>
        <a:xfrm>
          <a:off x="1247190" y="766760"/>
          <a:ext cx="2921996" cy="28997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Angiotensina II controlador de la excreción de </a:t>
          </a:r>
          <a:r>
            <a:rPr lang="es-MX" sz="1200" kern="1200" dirty="0" err="1" smtClean="0"/>
            <a:t>Na</a:t>
          </a:r>
          <a:r>
            <a:rPr lang="es-MX" sz="1200" kern="1200" dirty="0" smtClean="0"/>
            <a:t> y contribuye al equilibrio </a:t>
          </a:r>
          <a:r>
            <a:rPr lang="es-MX" sz="1200" kern="1200" dirty="0" err="1" smtClean="0"/>
            <a:t>Na</a:t>
          </a:r>
          <a:r>
            <a:rPr lang="es-MX" sz="1200" kern="1200" dirty="0" smtClean="0"/>
            <a:t> y líquido. + </a:t>
          </a:r>
          <a:r>
            <a:rPr lang="es-MX" sz="1200" kern="1200" dirty="0" err="1" smtClean="0"/>
            <a:t>Na</a:t>
          </a:r>
          <a:r>
            <a:rPr lang="es-MX" sz="1200" kern="1200" dirty="0" smtClean="0"/>
            <a:t> à - Renina = Angiotensina II, esta reduce la  reabsorción tubular de </a:t>
          </a:r>
          <a:r>
            <a:rPr lang="es-MX" sz="1200" kern="1200" dirty="0" err="1" smtClean="0"/>
            <a:t>Na</a:t>
          </a:r>
          <a:r>
            <a:rPr lang="es-MX" sz="1200" kern="1200" dirty="0" smtClean="0"/>
            <a:t>  y de agua, lo que aumenta  el volumen de líquido extracelular.</a:t>
          </a:r>
          <a:endParaRPr lang="es-MX" sz="1200" kern="1200" dirty="0"/>
        </a:p>
      </dsp:txBody>
      <dsp:txXfrm>
        <a:off x="1247190" y="766760"/>
        <a:ext cx="2921996" cy="2899795"/>
      </dsp:txXfrm>
    </dsp:sp>
    <dsp:sp modelId="{98373AA7-740F-4238-AD89-F740A9B43B05}">
      <dsp:nvSpPr>
        <dsp:cNvPr id="0" name=""/>
        <dsp:cNvSpPr/>
      </dsp:nvSpPr>
      <dsp:spPr>
        <a:xfrm>
          <a:off x="1080142" y="2846315"/>
          <a:ext cx="920143" cy="9200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6B8B1B-C9F5-4E50-9DF9-E044551DA13C}">
      <dsp:nvSpPr>
        <dsp:cNvPr id="0" name=""/>
        <dsp:cNvSpPr/>
      </dsp:nvSpPr>
      <dsp:spPr>
        <a:xfrm>
          <a:off x="3798681" y="1648532"/>
          <a:ext cx="535329" cy="5354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0096456-F9EC-41F9-90E1-CC7D62F6CBC3}">
      <dsp:nvSpPr>
        <dsp:cNvPr id="0" name=""/>
        <dsp:cNvSpPr/>
      </dsp:nvSpPr>
      <dsp:spPr>
        <a:xfrm>
          <a:off x="2706147" y="2748488"/>
          <a:ext cx="2288501" cy="23721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kern="1200" dirty="0" smtClean="0"/>
            <a:t>Durante la secreción elevada y mantenida de aldosterona, los riñones se escapan de la retención de </a:t>
          </a:r>
          <a:r>
            <a:rPr lang="es-MX" sz="1100" kern="1200" dirty="0" err="1" smtClean="0"/>
            <a:t>Na</a:t>
          </a:r>
          <a:r>
            <a:rPr lang="es-MX" sz="1100" kern="1200" dirty="0" smtClean="0"/>
            <a:t> a medida que la presión</a:t>
          </a:r>
          <a:endParaRPr lang="es-MX" sz="1100" kern="1200" dirty="0"/>
        </a:p>
      </dsp:txBody>
      <dsp:txXfrm>
        <a:off x="2706147" y="2748488"/>
        <a:ext cx="2288501" cy="2372153"/>
      </dsp:txXfrm>
    </dsp:sp>
    <dsp:sp modelId="{011BEA81-7CD4-483C-98CC-8B8B776AD80E}">
      <dsp:nvSpPr>
        <dsp:cNvPr id="0" name=""/>
        <dsp:cNvSpPr/>
      </dsp:nvSpPr>
      <dsp:spPr>
        <a:xfrm>
          <a:off x="3109500" y="4901797"/>
          <a:ext cx="535329" cy="5354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863F6CE-C4EB-47C2-89A4-49E8D48E80CF}">
      <dsp:nvSpPr>
        <dsp:cNvPr id="0" name=""/>
        <dsp:cNvSpPr/>
      </dsp:nvSpPr>
      <dsp:spPr>
        <a:xfrm>
          <a:off x="1051253" y="5190354"/>
          <a:ext cx="4248153" cy="1119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Función de angiotensina II en el control de la excreción renal.</a:t>
          </a:r>
          <a:endParaRPr lang="es-MX" sz="1800" kern="1200"/>
        </a:p>
      </dsp:txBody>
      <dsp:txXfrm>
        <a:off x="1051253" y="5190354"/>
        <a:ext cx="4248153" cy="1119357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F9F3D9-66A4-4308-9549-B9A211B27136}">
      <dsp:nvSpPr>
        <dsp:cNvPr id="0" name=""/>
        <dsp:cNvSpPr/>
      </dsp:nvSpPr>
      <dsp:spPr>
        <a:xfrm>
          <a:off x="4215" y="97376"/>
          <a:ext cx="3686019" cy="3686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Las concentraciones plasmáticas de ADH incrementan la reabsorción renal de agua y ayudan a minimizar la reducción del volumen del líquido extracelular y de la presión arterial que de otro modo tendrían lugar. </a:t>
          </a:r>
          <a:endParaRPr lang="es-MX" sz="1700" kern="1200"/>
        </a:p>
      </dsp:txBody>
      <dsp:txXfrm>
        <a:off x="4215" y="97376"/>
        <a:ext cx="3686019" cy="3686019"/>
      </dsp:txXfrm>
    </dsp:sp>
    <dsp:sp modelId="{63AA5BD0-945E-4BF9-95CA-C7F5EC88598A}">
      <dsp:nvSpPr>
        <dsp:cNvPr id="0" name=""/>
        <dsp:cNvSpPr/>
      </dsp:nvSpPr>
      <dsp:spPr>
        <a:xfrm>
          <a:off x="4243137" y="1254786"/>
          <a:ext cx="1172154" cy="13711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kern="1200"/>
        </a:p>
      </dsp:txBody>
      <dsp:txXfrm>
        <a:off x="4243137" y="1254786"/>
        <a:ext cx="1172154" cy="1371199"/>
      </dsp:txXfrm>
    </dsp:sp>
    <dsp:sp modelId="{1670DA4E-1D11-466D-B90E-324EF5F9EA76}">
      <dsp:nvSpPr>
        <dsp:cNvPr id="0" name=""/>
        <dsp:cNvSpPr/>
      </dsp:nvSpPr>
      <dsp:spPr>
        <a:xfrm>
          <a:off x="5901846" y="97376"/>
          <a:ext cx="3686019" cy="3686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La reducción de las concentraciones de ADH disminuye la reabsorción renal de agua, lo que ayuda a eliminar el exceso de volumen del organismo.</a:t>
          </a:r>
          <a:endParaRPr lang="es-MX" sz="1700" kern="1200"/>
        </a:p>
      </dsp:txBody>
      <dsp:txXfrm>
        <a:off x="5901846" y="97376"/>
        <a:ext cx="3686019" cy="3686019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1A120C-BFCA-4801-B779-74EB766BDAEE}">
      <dsp:nvSpPr>
        <dsp:cNvPr id="0" name=""/>
        <dsp:cNvSpPr/>
      </dsp:nvSpPr>
      <dsp:spPr>
        <a:xfrm>
          <a:off x="296300" y="321"/>
          <a:ext cx="7427218" cy="675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La infusión de grandes cantidades de ADH en los animales causa inicialmente una retención renal de agua y un aumento de 10-15% del volumen del líquido extracelular.</a:t>
          </a:r>
          <a:endParaRPr lang="es-MX" sz="1400" kern="1200"/>
        </a:p>
      </dsp:txBody>
      <dsp:txXfrm>
        <a:off x="296300" y="321"/>
        <a:ext cx="7427218" cy="675201"/>
      </dsp:txXfrm>
    </dsp:sp>
    <dsp:sp modelId="{844A3E5D-078F-4B75-BA06-529C7E711130}">
      <dsp:nvSpPr>
        <dsp:cNvPr id="0" name=""/>
        <dsp:cNvSpPr/>
      </dsp:nvSpPr>
      <dsp:spPr>
        <a:xfrm>
          <a:off x="296300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9179A8-C34A-4F65-84D5-18772550618D}">
      <dsp:nvSpPr>
        <dsp:cNvPr id="0" name=""/>
        <dsp:cNvSpPr/>
      </dsp:nvSpPr>
      <dsp:spPr>
        <a:xfrm>
          <a:off x="1340237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0F422A-EADC-4E0A-8C26-CF5936E8DE56}">
      <dsp:nvSpPr>
        <dsp:cNvPr id="0" name=""/>
        <dsp:cNvSpPr/>
      </dsp:nvSpPr>
      <dsp:spPr>
        <a:xfrm>
          <a:off x="2384999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7E898-64AB-4D79-880C-AE3F154C96A5}">
      <dsp:nvSpPr>
        <dsp:cNvPr id="0" name=""/>
        <dsp:cNvSpPr/>
      </dsp:nvSpPr>
      <dsp:spPr>
        <a:xfrm>
          <a:off x="3428936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5F63B3-6B3A-494D-B082-AFD7636AD45B}">
      <dsp:nvSpPr>
        <dsp:cNvPr id="0" name=""/>
        <dsp:cNvSpPr/>
      </dsp:nvSpPr>
      <dsp:spPr>
        <a:xfrm>
          <a:off x="4473698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E48412-B5C6-4330-8BF1-5C50658B4C6C}">
      <dsp:nvSpPr>
        <dsp:cNvPr id="0" name=""/>
        <dsp:cNvSpPr/>
      </dsp:nvSpPr>
      <dsp:spPr>
        <a:xfrm>
          <a:off x="5517635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746885-DD83-4A94-AB83-419B556A2C67}">
      <dsp:nvSpPr>
        <dsp:cNvPr id="0" name=""/>
        <dsp:cNvSpPr/>
      </dsp:nvSpPr>
      <dsp:spPr>
        <a:xfrm>
          <a:off x="6562397" y="675523"/>
          <a:ext cx="1737969" cy="1375410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FF6666-954C-4C95-91ED-F78E5F905292}">
      <dsp:nvSpPr>
        <dsp:cNvPr id="0" name=""/>
        <dsp:cNvSpPr/>
      </dsp:nvSpPr>
      <dsp:spPr>
        <a:xfrm>
          <a:off x="296300" y="813064"/>
          <a:ext cx="7523772" cy="11003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Tras varios días de infusión de ADH, el líquido extracelular no se eleva más de un 5-10% y la PA se eleva menos de 10mmHg. </a:t>
          </a:r>
          <a:endParaRPr lang="es-MX" sz="1400" kern="1200"/>
        </a:p>
      </dsp:txBody>
      <dsp:txXfrm>
        <a:off x="296300" y="813064"/>
        <a:ext cx="7523772" cy="1100328"/>
      </dsp:txXfrm>
    </dsp:sp>
    <dsp:sp modelId="{8C54F5B5-446F-4D5E-B63F-24024052EA8E}">
      <dsp:nvSpPr>
        <dsp:cNvPr id="0" name=""/>
        <dsp:cNvSpPr/>
      </dsp:nvSpPr>
      <dsp:spPr>
        <a:xfrm>
          <a:off x="296300" y="2125441"/>
          <a:ext cx="7427218" cy="675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Las concentraciones altas de ADH reducen de forma intensa la concentración extracelular del ion sodio.</a:t>
          </a:r>
          <a:endParaRPr lang="es-MX" sz="1400" kern="1200"/>
        </a:p>
      </dsp:txBody>
      <dsp:txXfrm>
        <a:off x="296300" y="2125441"/>
        <a:ext cx="7427218" cy="675201"/>
      </dsp:txXfrm>
    </dsp:sp>
    <dsp:sp modelId="{1A348B70-8337-48FF-AB9F-5F18262837E6}">
      <dsp:nvSpPr>
        <dsp:cNvPr id="0" name=""/>
        <dsp:cNvSpPr/>
      </dsp:nvSpPr>
      <dsp:spPr>
        <a:xfrm>
          <a:off x="296300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A043C4-5379-4AD0-8C96-1039DBEEA346}">
      <dsp:nvSpPr>
        <dsp:cNvPr id="0" name=""/>
        <dsp:cNvSpPr/>
      </dsp:nvSpPr>
      <dsp:spPr>
        <a:xfrm>
          <a:off x="1344363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3E423E-3654-4A31-9FF6-943AA5C9EB9C}">
      <dsp:nvSpPr>
        <dsp:cNvPr id="0" name=""/>
        <dsp:cNvSpPr/>
      </dsp:nvSpPr>
      <dsp:spPr>
        <a:xfrm>
          <a:off x="2392427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4A1794-8ABF-403C-B5FD-8D6272E30AFA}">
      <dsp:nvSpPr>
        <dsp:cNvPr id="0" name=""/>
        <dsp:cNvSpPr/>
      </dsp:nvSpPr>
      <dsp:spPr>
        <a:xfrm>
          <a:off x="3440490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FB6ADE-8952-445D-B4AF-A101FB3B5E95}">
      <dsp:nvSpPr>
        <dsp:cNvPr id="0" name=""/>
        <dsp:cNvSpPr/>
      </dsp:nvSpPr>
      <dsp:spPr>
        <a:xfrm>
          <a:off x="4488553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BE8043-C60C-46F1-8634-D6ABE4469627}">
      <dsp:nvSpPr>
        <dsp:cNvPr id="0" name=""/>
        <dsp:cNvSpPr/>
      </dsp:nvSpPr>
      <dsp:spPr>
        <a:xfrm>
          <a:off x="5536616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9C70A-9DB2-4A38-A160-0DD761ED8A63}">
      <dsp:nvSpPr>
        <dsp:cNvPr id="0" name=""/>
        <dsp:cNvSpPr/>
      </dsp:nvSpPr>
      <dsp:spPr>
        <a:xfrm>
          <a:off x="6584679" y="2800643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81F77B-ACB6-440B-815C-AC0DCA848DC3}">
      <dsp:nvSpPr>
        <dsp:cNvPr id="0" name=""/>
        <dsp:cNvSpPr/>
      </dsp:nvSpPr>
      <dsp:spPr>
        <a:xfrm>
          <a:off x="296300" y="3040200"/>
          <a:ext cx="7427218" cy="675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En pacientes que han perdido la capacidad de secretar ADH por una destrucción de los núcleos supraópticos, el volumen de orina puede ser de 5 a 10 veces con respecto a lo normal.</a:t>
          </a:r>
          <a:endParaRPr lang="es-MX" sz="1400" kern="1200"/>
        </a:p>
      </dsp:txBody>
      <dsp:txXfrm>
        <a:off x="296300" y="3040200"/>
        <a:ext cx="7427218" cy="675201"/>
      </dsp:txXfrm>
    </dsp:sp>
    <dsp:sp modelId="{AD14C160-D0CB-4140-8131-E8C1B32A93FE}">
      <dsp:nvSpPr>
        <dsp:cNvPr id="0" name=""/>
        <dsp:cNvSpPr/>
      </dsp:nvSpPr>
      <dsp:spPr>
        <a:xfrm>
          <a:off x="296300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ECAD2F-4228-4F33-AD6C-EAD54C0B33FB}">
      <dsp:nvSpPr>
        <dsp:cNvPr id="0" name=""/>
        <dsp:cNvSpPr/>
      </dsp:nvSpPr>
      <dsp:spPr>
        <a:xfrm>
          <a:off x="1344363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ABBBA4-6956-49BE-92B9-CBC8F46AF81D}">
      <dsp:nvSpPr>
        <dsp:cNvPr id="0" name=""/>
        <dsp:cNvSpPr/>
      </dsp:nvSpPr>
      <dsp:spPr>
        <a:xfrm>
          <a:off x="2392427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52709-307B-4474-9D99-B8A49EDC2F54}">
      <dsp:nvSpPr>
        <dsp:cNvPr id="0" name=""/>
        <dsp:cNvSpPr/>
      </dsp:nvSpPr>
      <dsp:spPr>
        <a:xfrm>
          <a:off x="3440490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55DA15-116A-4147-B86E-D5A6B6093E9A}">
      <dsp:nvSpPr>
        <dsp:cNvPr id="0" name=""/>
        <dsp:cNvSpPr/>
      </dsp:nvSpPr>
      <dsp:spPr>
        <a:xfrm>
          <a:off x="4488553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FD8DE-9FAA-4F1C-A1CA-F82318179B43}">
      <dsp:nvSpPr>
        <dsp:cNvPr id="0" name=""/>
        <dsp:cNvSpPr/>
      </dsp:nvSpPr>
      <dsp:spPr>
        <a:xfrm>
          <a:off x="5536616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3F9ED-FCDA-4678-A5A6-7E3F8A6EA1B0}">
      <dsp:nvSpPr>
        <dsp:cNvPr id="0" name=""/>
        <dsp:cNvSpPr/>
      </dsp:nvSpPr>
      <dsp:spPr>
        <a:xfrm>
          <a:off x="6584679" y="3715402"/>
          <a:ext cx="990295" cy="165049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449025-B057-41AD-A41E-680D2D458C4E}">
      <dsp:nvSpPr>
        <dsp:cNvPr id="0" name=""/>
        <dsp:cNvSpPr/>
      </dsp:nvSpPr>
      <dsp:spPr>
        <a:xfrm>
          <a:off x="0" y="1352395"/>
          <a:ext cx="10126654" cy="180319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B2F6FF-FE2F-44EE-A477-68A9D57BB84D}">
      <dsp:nvSpPr>
        <dsp:cNvPr id="0" name=""/>
        <dsp:cNvSpPr/>
      </dsp:nvSpPr>
      <dsp:spPr>
        <a:xfrm>
          <a:off x="4561" y="0"/>
          <a:ext cx="2193943" cy="1803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Hormonas natriuréticas más importantes:</a:t>
          </a:r>
          <a:endParaRPr lang="es-MX" sz="1200" kern="1200"/>
        </a:p>
      </dsp:txBody>
      <dsp:txXfrm>
        <a:off x="4561" y="0"/>
        <a:ext cx="2193943" cy="1803194"/>
      </dsp:txXfrm>
    </dsp:sp>
    <dsp:sp modelId="{40364522-3092-4087-AE49-3EE2F0F12028}">
      <dsp:nvSpPr>
        <dsp:cNvPr id="0" name=""/>
        <dsp:cNvSpPr/>
      </dsp:nvSpPr>
      <dsp:spPr>
        <a:xfrm>
          <a:off x="876133" y="2028593"/>
          <a:ext cx="450798" cy="4507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7C98EB-9A40-43BC-A59E-9BACFB2C29C1}">
      <dsp:nvSpPr>
        <dsp:cNvPr id="0" name=""/>
        <dsp:cNvSpPr/>
      </dsp:nvSpPr>
      <dsp:spPr>
        <a:xfrm>
          <a:off x="2308202" y="2704791"/>
          <a:ext cx="2193943" cy="1803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Péptido </a:t>
          </a:r>
          <a:r>
            <a:rPr lang="es-MX" sz="1200" kern="1200" dirty="0" err="1" smtClean="0"/>
            <a:t>natriurético</a:t>
          </a:r>
          <a:r>
            <a:rPr lang="es-MX" sz="1200" kern="1200" dirty="0" smtClean="0"/>
            <a:t> auricular (PNA) – liberado por las fibras musculares auriculares.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Su estímulo es el estiramiento de las aurículas, puede provocarlo un exceso de volumen.</a:t>
          </a:r>
          <a:endParaRPr lang="es-MX" sz="1200" kern="1200" dirty="0"/>
        </a:p>
      </dsp:txBody>
      <dsp:txXfrm>
        <a:off x="2308202" y="2704791"/>
        <a:ext cx="2193943" cy="1803194"/>
      </dsp:txXfrm>
    </dsp:sp>
    <dsp:sp modelId="{DC3C9B2E-5607-4D90-9C6A-772F8D05A231}">
      <dsp:nvSpPr>
        <dsp:cNvPr id="0" name=""/>
        <dsp:cNvSpPr/>
      </dsp:nvSpPr>
      <dsp:spPr>
        <a:xfrm>
          <a:off x="3179774" y="2028593"/>
          <a:ext cx="450798" cy="4507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B768B6-29FD-4C9D-8390-F9DF181D0C61}">
      <dsp:nvSpPr>
        <dsp:cNvPr id="0" name=""/>
        <dsp:cNvSpPr/>
      </dsp:nvSpPr>
      <dsp:spPr>
        <a:xfrm>
          <a:off x="4611842" y="0"/>
          <a:ext cx="2193943" cy="1803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Actúa en: riñones, causando pequeños incrementos del FG y reducciones en la reabsorción de sodio en los conductos colectores. </a:t>
          </a:r>
          <a:endParaRPr lang="es-MX" sz="1200" kern="1200"/>
        </a:p>
      </dsp:txBody>
      <dsp:txXfrm>
        <a:off x="4611842" y="0"/>
        <a:ext cx="2193943" cy="1803194"/>
      </dsp:txXfrm>
    </dsp:sp>
    <dsp:sp modelId="{1CC813EC-FBE9-4340-80D9-98D541125127}">
      <dsp:nvSpPr>
        <dsp:cNvPr id="0" name=""/>
        <dsp:cNvSpPr/>
      </dsp:nvSpPr>
      <dsp:spPr>
        <a:xfrm>
          <a:off x="5483415" y="2028593"/>
          <a:ext cx="450798" cy="4507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5BB912-1FCA-4E98-9E48-289AAB01253D}">
      <dsp:nvSpPr>
        <dsp:cNvPr id="0" name=""/>
        <dsp:cNvSpPr/>
      </dsp:nvSpPr>
      <dsp:spPr>
        <a:xfrm>
          <a:off x="6915483" y="2704791"/>
          <a:ext cx="2193943" cy="1803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smtClean="0"/>
            <a:t>Todo esto aumenta la excreción de sal y agua.</a:t>
          </a:r>
          <a:endParaRPr lang="es-MX" sz="1200" kern="1200"/>
        </a:p>
      </dsp:txBody>
      <dsp:txXfrm>
        <a:off x="6915483" y="2704791"/>
        <a:ext cx="2193943" cy="1803194"/>
      </dsp:txXfrm>
    </dsp:sp>
    <dsp:sp modelId="{6D670A4A-F104-4C7D-BB74-D162A17BEE28}">
      <dsp:nvSpPr>
        <dsp:cNvPr id="0" name=""/>
        <dsp:cNvSpPr/>
      </dsp:nvSpPr>
      <dsp:spPr>
        <a:xfrm>
          <a:off x="7787056" y="2028593"/>
          <a:ext cx="450798" cy="4507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709DB-5D3F-47EC-B786-D7BD9CA639CE}">
      <dsp:nvSpPr>
        <dsp:cNvPr id="0" name=""/>
        <dsp:cNvSpPr/>
      </dsp:nvSpPr>
      <dsp:spPr>
        <a:xfrm>
          <a:off x="0" y="963007"/>
          <a:ext cx="10661227" cy="30568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600" kern="1200" dirty="0" smtClean="0"/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Mecanismos para aumentar la excreción de sodio:</a:t>
          </a:r>
          <a:endParaRPr lang="es-MX" sz="1600" kern="1200" dirty="0"/>
        </a:p>
      </dsp:txBody>
      <dsp:txXfrm>
        <a:off x="0" y="963007"/>
        <a:ext cx="10661227" cy="1650688"/>
      </dsp:txXfrm>
    </dsp:sp>
    <dsp:sp modelId="{C997FF73-8CAC-4D0D-B167-E6EA47C8957A}">
      <dsp:nvSpPr>
        <dsp:cNvPr id="0" name=""/>
        <dsp:cNvSpPr/>
      </dsp:nvSpPr>
      <dsp:spPr>
        <a:xfrm>
          <a:off x="2210" y="2018316"/>
          <a:ext cx="2785037" cy="25308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1.- Activación de los reflejos de los receptores de presión baja (aurícula derecha).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En el tronco del encéfalo se inhibe la actividad simpática de los riñones y reducen la absorción tubular de sodio.</a:t>
          </a:r>
          <a:endParaRPr lang="es-MX" sz="1400" kern="1200" dirty="0"/>
        </a:p>
      </dsp:txBody>
      <dsp:txXfrm>
        <a:off x="2210" y="2018316"/>
        <a:ext cx="2785037" cy="2530872"/>
      </dsp:txXfrm>
    </dsp:sp>
    <dsp:sp modelId="{022231D6-10DE-421D-B5BE-443810E8610E}">
      <dsp:nvSpPr>
        <dsp:cNvPr id="0" name=""/>
        <dsp:cNvSpPr/>
      </dsp:nvSpPr>
      <dsp:spPr>
        <a:xfrm>
          <a:off x="2787247" y="2018316"/>
          <a:ext cx="2301694" cy="25308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2.- Los pequeños incrementos de la presión arterial, debido a la expansión del volumen, aumentan la excreción de sodio.</a:t>
          </a:r>
          <a:endParaRPr lang="es-MX" sz="1400" kern="1200" dirty="0"/>
        </a:p>
      </dsp:txBody>
      <dsp:txXfrm>
        <a:off x="2787247" y="2018316"/>
        <a:ext cx="2301694" cy="2530872"/>
      </dsp:txXfrm>
    </dsp:sp>
    <dsp:sp modelId="{7276A7DD-3F5C-4753-B796-D65BB5F046F0}">
      <dsp:nvSpPr>
        <dsp:cNvPr id="0" name=""/>
        <dsp:cNvSpPr/>
      </dsp:nvSpPr>
      <dsp:spPr>
        <a:xfrm>
          <a:off x="5088941" y="2018316"/>
          <a:ext cx="2785037" cy="25308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3.- La supresión de </a:t>
          </a:r>
          <a:r>
            <a:rPr lang="es-MX" sz="1400" kern="1200" dirty="0" err="1" smtClean="0"/>
            <a:t>angiotensina</a:t>
          </a:r>
          <a:r>
            <a:rPr lang="es-MX" sz="1400" kern="1200" dirty="0" smtClean="0"/>
            <a:t> II, por expansión del volumen del LEC, reduce la reabsorción tubular de sodio</a:t>
          </a:r>
          <a:endParaRPr lang="es-MX" sz="1400" kern="1200" dirty="0"/>
        </a:p>
      </dsp:txBody>
      <dsp:txXfrm>
        <a:off x="5088941" y="2018316"/>
        <a:ext cx="2785037" cy="2530872"/>
      </dsp:txXfrm>
    </dsp:sp>
    <dsp:sp modelId="{A0FA74CE-F1CA-48F3-B1C5-7ACF3DB3FE0F}">
      <dsp:nvSpPr>
        <dsp:cNvPr id="0" name=""/>
        <dsp:cNvSpPr/>
      </dsp:nvSpPr>
      <dsp:spPr>
        <a:xfrm>
          <a:off x="7873979" y="2018316"/>
          <a:ext cx="2785037" cy="25308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4.- El estímulo de los sistemas </a:t>
          </a:r>
          <a:r>
            <a:rPr lang="es-MX" sz="1400" kern="1200" dirty="0" err="1" smtClean="0"/>
            <a:t>natriuréticos</a:t>
          </a:r>
          <a:r>
            <a:rPr lang="es-MX" sz="1400" kern="1200" dirty="0" smtClean="0"/>
            <a:t> contribuye a la mayor excreción de sodio.</a:t>
          </a:r>
        </a:p>
      </dsp:txBody>
      <dsp:txXfrm>
        <a:off x="7873979" y="2018316"/>
        <a:ext cx="2785037" cy="2530872"/>
      </dsp:txXfrm>
    </dsp:sp>
    <dsp:sp modelId="{48C4DE9C-4FC5-4C82-86A9-2A2E37B880BD}">
      <dsp:nvSpPr>
        <dsp:cNvPr id="0" name=""/>
        <dsp:cNvSpPr/>
      </dsp:nvSpPr>
      <dsp:spPr>
        <a:xfrm rot="10800000">
          <a:off x="0" y="511"/>
          <a:ext cx="10661227" cy="103647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smtClean="0"/>
            <a:t>El tiempo de retraso da lugar a un pequeño aumento del equilibrio acumulado de sodio, lo que provoca un ligero incremento del volumen del líquido extracelular.</a:t>
          </a:r>
          <a:endParaRPr lang="es-MX" sz="1600" kern="1200"/>
        </a:p>
      </dsp:txBody>
      <dsp:txXfrm rot="10800000">
        <a:off x="0" y="511"/>
        <a:ext cx="10661227" cy="1036471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4AF6E6-0C35-4D43-BA47-9A293C87F046}">
      <dsp:nvSpPr>
        <dsp:cNvPr id="0" name=""/>
        <dsp:cNvSpPr/>
      </dsp:nvSpPr>
      <dsp:spPr>
        <a:xfrm>
          <a:off x="2835480" y="3660064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05950AC-DC07-41DA-A01F-9C3B26A5C232}">
      <dsp:nvSpPr>
        <dsp:cNvPr id="0" name=""/>
        <dsp:cNvSpPr/>
      </dsp:nvSpPr>
      <dsp:spPr>
        <a:xfrm>
          <a:off x="2662553" y="3937272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4444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4444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A197457-4001-4C57-966A-FA16418E69C6}">
      <dsp:nvSpPr>
        <dsp:cNvPr id="0" name=""/>
        <dsp:cNvSpPr/>
      </dsp:nvSpPr>
      <dsp:spPr>
        <a:xfrm>
          <a:off x="2456089" y="4177274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8889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8889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6A71996-017B-4485-B4E8-956FB830BBEE}">
      <dsp:nvSpPr>
        <dsp:cNvPr id="0" name=""/>
        <dsp:cNvSpPr/>
      </dsp:nvSpPr>
      <dsp:spPr>
        <a:xfrm>
          <a:off x="2703427" y="870174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5CCEC5A-0C86-4705-AA4D-8F43D633E357}">
      <dsp:nvSpPr>
        <dsp:cNvPr id="0" name=""/>
        <dsp:cNvSpPr/>
      </dsp:nvSpPr>
      <dsp:spPr>
        <a:xfrm>
          <a:off x="2966485" y="712967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17778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17778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B63B175-7A89-4F7D-A5CA-A8CFB9FCE1FD}">
      <dsp:nvSpPr>
        <dsp:cNvPr id="0" name=""/>
        <dsp:cNvSpPr/>
      </dsp:nvSpPr>
      <dsp:spPr>
        <a:xfrm>
          <a:off x="3229544" y="555761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22222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22222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DC0DE2-BF31-4C40-B59D-C6003C0EC045}">
      <dsp:nvSpPr>
        <dsp:cNvPr id="0" name=""/>
        <dsp:cNvSpPr/>
      </dsp:nvSpPr>
      <dsp:spPr>
        <a:xfrm>
          <a:off x="3492603" y="712967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FBF899A-6648-48D3-BE36-E6D8013CD078}">
      <dsp:nvSpPr>
        <dsp:cNvPr id="0" name=""/>
        <dsp:cNvSpPr/>
      </dsp:nvSpPr>
      <dsp:spPr>
        <a:xfrm>
          <a:off x="3756710" y="870174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31111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31111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9D861B-0586-4AFB-A0B2-D2C95DF55130}">
      <dsp:nvSpPr>
        <dsp:cNvPr id="0" name=""/>
        <dsp:cNvSpPr/>
      </dsp:nvSpPr>
      <dsp:spPr>
        <a:xfrm>
          <a:off x="3229544" y="887466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35556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35556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699E275-57C6-4E36-89CC-E99EDBDAE5FA}">
      <dsp:nvSpPr>
        <dsp:cNvPr id="0" name=""/>
        <dsp:cNvSpPr/>
      </dsp:nvSpPr>
      <dsp:spPr>
        <a:xfrm>
          <a:off x="3229544" y="1219172"/>
          <a:ext cx="197032" cy="197032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AB68367-44DA-4353-B7D1-08D729ED065C}">
      <dsp:nvSpPr>
        <dsp:cNvPr id="0" name=""/>
        <dsp:cNvSpPr/>
      </dsp:nvSpPr>
      <dsp:spPr>
        <a:xfrm>
          <a:off x="1622894" y="4941821"/>
          <a:ext cx="4259247" cy="1142366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01541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smtClean="0"/>
            <a:t>Aumento del volumen sanguíneo y del volumen de líquido extracelular debido a cardiopatías.</a:t>
          </a:r>
          <a:endParaRPr lang="es-MX" sz="1600" kern="1200"/>
        </a:p>
      </dsp:txBody>
      <dsp:txXfrm>
        <a:off x="1622894" y="4941821"/>
        <a:ext cx="4259247" cy="1142366"/>
      </dsp:txXfrm>
    </dsp:sp>
    <dsp:sp modelId="{D78D2300-AE15-4717-9D24-E0DDA3FFC0FC}">
      <dsp:nvSpPr>
        <dsp:cNvPr id="0" name=""/>
        <dsp:cNvSpPr/>
      </dsp:nvSpPr>
      <dsp:spPr>
        <a:xfrm>
          <a:off x="5882141" y="4941821"/>
          <a:ext cx="4156538" cy="1142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smtClean="0"/>
            <a:t>En la insuficiencia cardiaca congestiva, puede aumentar en un 15-20%. La insuficiencia cardiaca reduce el gasto cardiaco y, en consecuencia, reduce la presión arterial.</a:t>
          </a:r>
          <a:endParaRPr lang="es-MX" sz="1300" kern="1200"/>
        </a:p>
      </dsp:txBody>
      <dsp:txXfrm>
        <a:off x="5882141" y="4941821"/>
        <a:ext cx="4156538" cy="1142366"/>
      </dsp:txXfrm>
    </dsp:sp>
    <dsp:sp modelId="{AB80D4FF-DFBC-466D-A500-708FD98F2CBA}">
      <dsp:nvSpPr>
        <dsp:cNvPr id="0" name=""/>
        <dsp:cNvSpPr/>
      </dsp:nvSpPr>
      <dsp:spPr>
        <a:xfrm>
          <a:off x="441750" y="3779017"/>
          <a:ext cx="1974513" cy="197451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0FAE8D6-ADD3-44CF-81F0-B7F5216DEB0B}">
      <dsp:nvSpPr>
        <dsp:cNvPr id="0" name=""/>
        <dsp:cNvSpPr/>
      </dsp:nvSpPr>
      <dsp:spPr>
        <a:xfrm>
          <a:off x="3423432" y="2707393"/>
          <a:ext cx="4259247" cy="1142366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01541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smtClean="0"/>
            <a:t>Aumento del volumen sanguíneo causado por el incremento de la capacidad de la circulación.</a:t>
          </a:r>
          <a:endParaRPr lang="es-MX" sz="1600" kern="1200"/>
        </a:p>
      </dsp:txBody>
      <dsp:txXfrm>
        <a:off x="3423432" y="2707393"/>
        <a:ext cx="4259247" cy="1142366"/>
      </dsp:txXfrm>
    </dsp:sp>
    <dsp:sp modelId="{269B2E75-C3A4-46EA-8F77-ADD5179B1E9D}">
      <dsp:nvSpPr>
        <dsp:cNvPr id="0" name=""/>
        <dsp:cNvSpPr/>
      </dsp:nvSpPr>
      <dsp:spPr>
        <a:xfrm>
          <a:off x="7682679" y="2707393"/>
          <a:ext cx="2356000" cy="1142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33020" rIns="33020" bIns="3302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/>
            <a:t>Cualquier trastorno que aumente la capacidad vascular también aumentará el volumen sanguíneo para llenar esta capacidad extra.(Embarazo, IVS)</a:t>
          </a:r>
          <a:endParaRPr lang="es-MX" sz="1300" kern="1200" dirty="0"/>
        </a:p>
      </dsp:txBody>
      <dsp:txXfrm>
        <a:off x="7682679" y="2707393"/>
        <a:ext cx="2356000" cy="1142366"/>
      </dsp:txXfrm>
    </dsp:sp>
    <dsp:sp modelId="{01BF61AB-1007-45EC-B292-FD8F9F4D4903}">
      <dsp:nvSpPr>
        <dsp:cNvPr id="0" name=""/>
        <dsp:cNvSpPr/>
      </dsp:nvSpPr>
      <dsp:spPr>
        <a:xfrm>
          <a:off x="2242288" y="1544589"/>
          <a:ext cx="1974513" cy="1974513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-22800" t="-4129" r="-32237" b="2136"/>
          </a:stretch>
        </a:blip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BA10AB-05BF-49AF-A1E2-45DA8ED869BD}">
      <dsp:nvSpPr>
        <dsp:cNvPr id="0" name=""/>
        <dsp:cNvSpPr/>
      </dsp:nvSpPr>
      <dsp:spPr>
        <a:xfrm>
          <a:off x="241905" y="11702"/>
          <a:ext cx="10404582" cy="151530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240554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Estos trastornos suelen iniciarse por una pérdida de líquido y proteínas al intersticio, lo que tiende a reducir el volumen de sangre.</a:t>
          </a:r>
          <a:endParaRPr lang="es-MX" sz="1700" kern="1200"/>
        </a:p>
      </dsp:txBody>
      <dsp:txXfrm>
        <a:off x="241905" y="11702"/>
        <a:ext cx="10404582" cy="1515303"/>
      </dsp:txXfrm>
    </dsp:sp>
    <dsp:sp modelId="{A03ABA4A-CA2D-4A6C-BD18-BDE0A18BCE5B}">
      <dsp:nvSpPr>
        <dsp:cNvPr id="0" name=""/>
        <dsp:cNvSpPr/>
      </dsp:nvSpPr>
      <dsp:spPr>
        <a:xfrm>
          <a:off x="3446517" y="516803"/>
          <a:ext cx="7199970" cy="151530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240554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Síndrome nefrótico</a:t>
          </a:r>
          <a:endParaRPr lang="es-MX" sz="1700" kern="1200" dirty="0"/>
        </a:p>
      </dsp:txBody>
      <dsp:txXfrm>
        <a:off x="3446517" y="516803"/>
        <a:ext cx="7199970" cy="1515303"/>
      </dsp:txXfrm>
    </dsp:sp>
    <dsp:sp modelId="{562AE5BB-11D8-44E4-8A66-C470FF46F127}">
      <dsp:nvSpPr>
        <dsp:cNvPr id="0" name=""/>
        <dsp:cNvSpPr/>
      </dsp:nvSpPr>
      <dsp:spPr>
        <a:xfrm>
          <a:off x="3446517" y="1685321"/>
          <a:ext cx="3204611" cy="29190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Pérdida de proteínas plasmáticas en la orina y retención renal de sodio.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En el síndrome nefrótico, los capilares glomerulares pierden grandes cantidades de proteínas al filtrado y la orina por una mayor permeabilidad del glomérulo.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Pueden perderse entre 30 y 50 gramos en la orina al día. A consecuencia de la menor concentración plasmática de proteínas, la presión </a:t>
          </a:r>
          <a:r>
            <a:rPr lang="es-MX" sz="1400" kern="1200" dirty="0" err="1" smtClean="0"/>
            <a:t>coloidosmótica</a:t>
          </a:r>
          <a:r>
            <a:rPr lang="es-MX" sz="1400" kern="1200" dirty="0" smtClean="0"/>
            <a:t> del plasma.</a:t>
          </a:r>
          <a:endParaRPr lang="es-MX" sz="1400" kern="1200" dirty="0"/>
        </a:p>
      </dsp:txBody>
      <dsp:txXfrm>
        <a:off x="3446517" y="1685321"/>
        <a:ext cx="3204611" cy="2919032"/>
      </dsp:txXfrm>
    </dsp:sp>
    <dsp:sp modelId="{51EDE266-3058-45D9-AABF-7C40EAF8E1F2}">
      <dsp:nvSpPr>
        <dsp:cNvPr id="0" name=""/>
        <dsp:cNvSpPr/>
      </dsp:nvSpPr>
      <dsp:spPr>
        <a:xfrm>
          <a:off x="6651128" y="1021904"/>
          <a:ext cx="3995359" cy="151530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240554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Cirrosis hepática</a:t>
          </a:r>
          <a:endParaRPr lang="es-MX" sz="1700" kern="1200" dirty="0"/>
        </a:p>
      </dsp:txBody>
      <dsp:txXfrm>
        <a:off x="6651128" y="1021904"/>
        <a:ext cx="3995359" cy="1515303"/>
      </dsp:txXfrm>
    </dsp:sp>
    <dsp:sp modelId="{619DF56C-0647-4D0B-87F0-117CFB0A4151}">
      <dsp:nvSpPr>
        <dsp:cNvPr id="0" name=""/>
        <dsp:cNvSpPr/>
      </dsp:nvSpPr>
      <dsp:spPr>
        <a:xfrm>
          <a:off x="6651128" y="2190422"/>
          <a:ext cx="3204611" cy="28763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menor síntesis hepática de proteínas plasmáticas y retención renal de sodio.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La reducción de la concentración plasmática de proteínas se debe a la destrucción de los hepatocitos, lo que reduce la capacidad del hígado de sintetizar suficientes proteínas.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Tejido fibroso reduce el flujo de sangre portal a través del hígado. ---ascitis--- Los riñones continúan reteniendo sal y agua hasta que el volumen plasmático y la presión arterial se normalizan.</a:t>
          </a:r>
          <a:endParaRPr lang="es-MX" sz="1400" kern="1200" dirty="0"/>
        </a:p>
      </dsp:txBody>
      <dsp:txXfrm>
        <a:off x="6651128" y="2190422"/>
        <a:ext cx="3204611" cy="287631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4DEACA-C5A5-4425-8EAA-5C93997940B6}">
      <dsp:nvSpPr>
        <dsp:cNvPr id="0" name=""/>
        <dsp:cNvSpPr/>
      </dsp:nvSpPr>
      <dsp:spPr>
        <a:xfrm>
          <a:off x="2041752" y="562"/>
          <a:ext cx="2810985" cy="2810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smtClean="0"/>
            <a:t>La mayoría del K pasa del líquido extracelular al intracelular provocando que no haya un desequilibrio en la intesta de alimentos, esto nos ayuda hasta antes de que se excrete por vía urinaria. </a:t>
          </a:r>
          <a:endParaRPr lang="es-MX" sz="1400" kern="1200"/>
        </a:p>
      </dsp:txBody>
      <dsp:txXfrm>
        <a:off x="2041752" y="562"/>
        <a:ext cx="2810985" cy="281098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CA157E-5466-4946-882D-963CCD68CAC2}">
      <dsp:nvSpPr>
        <dsp:cNvPr id="0" name=""/>
        <dsp:cNvSpPr/>
      </dsp:nvSpPr>
      <dsp:spPr>
        <a:xfrm>
          <a:off x="2048" y="0"/>
          <a:ext cx="4191281" cy="3693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smtClean="0"/>
            <a:t>Excreción fecal solamente del 5 al 10%</a:t>
          </a:r>
          <a:endParaRPr lang="es-MX" sz="1600" kern="1200"/>
        </a:p>
      </dsp:txBody>
      <dsp:txXfrm>
        <a:off x="2048" y="0"/>
        <a:ext cx="4191281" cy="36933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CB860E-E0C9-4AC7-9AC5-2B5FEEE5065D}">
      <dsp:nvSpPr>
        <dsp:cNvPr id="0" name=""/>
        <dsp:cNvSpPr/>
      </dsp:nvSpPr>
      <dsp:spPr>
        <a:xfrm>
          <a:off x="2688009" y="531"/>
          <a:ext cx="3220648" cy="8051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Insulina estimula la captación del K por las células. </a:t>
          </a:r>
          <a:endParaRPr lang="es-MX" sz="1800" kern="1200"/>
        </a:p>
      </dsp:txBody>
      <dsp:txXfrm>
        <a:off x="2688009" y="531"/>
        <a:ext cx="3220648" cy="805162"/>
      </dsp:txXfrm>
    </dsp:sp>
    <dsp:sp modelId="{8055ADB7-2058-4566-9ECA-D4BE4B8FE1D8}">
      <dsp:nvSpPr>
        <dsp:cNvPr id="0" name=""/>
        <dsp:cNvSpPr/>
      </dsp:nvSpPr>
      <dsp:spPr>
        <a:xfrm rot="5400000">
          <a:off x="4227882" y="876145"/>
          <a:ext cx="140903" cy="140903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91585E-41E2-4D0E-AF42-94CB26DFAD85}">
      <dsp:nvSpPr>
        <dsp:cNvPr id="0" name=""/>
        <dsp:cNvSpPr/>
      </dsp:nvSpPr>
      <dsp:spPr>
        <a:xfrm>
          <a:off x="2688009" y="1087500"/>
          <a:ext cx="3220648" cy="80516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smtClean="0"/>
            <a:t>Sin este factor en el consumo de alimento las concentraciones</a:t>
          </a:r>
          <a:endParaRPr lang="es-MX" sz="1700" kern="1200"/>
        </a:p>
      </dsp:txBody>
      <dsp:txXfrm>
        <a:off x="2688009" y="1087500"/>
        <a:ext cx="3220648" cy="805162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DD26F3-D185-412E-8F71-FA7506A1CC72}">
      <dsp:nvSpPr>
        <dsp:cNvPr id="0" name=""/>
        <dsp:cNvSpPr/>
      </dsp:nvSpPr>
      <dsp:spPr>
        <a:xfrm>
          <a:off x="588176" y="1871117"/>
          <a:ext cx="1552053" cy="1552053"/>
        </a:xfrm>
        <a:prstGeom prst="donut">
          <a:avLst>
            <a:gd name="adj" fmla="val 2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9196F-D78A-4E16-B2E2-417345CAB2FE}">
      <dsp:nvSpPr>
        <dsp:cNvPr id="0" name=""/>
        <dsp:cNvSpPr/>
      </dsp:nvSpPr>
      <dsp:spPr>
        <a:xfrm rot="17700000">
          <a:off x="1135050" y="605876"/>
          <a:ext cx="1929375" cy="9298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0" rIns="0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Estímulo β-adrenérgico aumenta la captación de K por las células. </a:t>
          </a:r>
          <a:endParaRPr lang="es-MX" sz="1500" kern="1200"/>
        </a:p>
      </dsp:txBody>
      <dsp:txXfrm rot="17700000">
        <a:off x="1135050" y="605876"/>
        <a:ext cx="1929375" cy="929809"/>
      </dsp:txXfrm>
    </dsp:sp>
    <dsp:sp modelId="{38707CDF-1AF4-4D2D-9A70-3D470AEDAEB0}">
      <dsp:nvSpPr>
        <dsp:cNvPr id="0" name=""/>
        <dsp:cNvSpPr/>
      </dsp:nvSpPr>
      <dsp:spPr>
        <a:xfrm>
          <a:off x="2257136" y="2244336"/>
          <a:ext cx="805614" cy="80561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4936DE-A26B-4B85-B0CB-D5609FFD0AA7}">
      <dsp:nvSpPr>
        <dsp:cNvPr id="0" name=""/>
        <dsp:cNvSpPr/>
      </dsp:nvSpPr>
      <dsp:spPr>
        <a:xfrm rot="17700000">
          <a:off x="1302997" y="3365624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8100" bIns="0" numCol="1" spcCol="1270" anchor="ctr" anchorCtr="0">
          <a:noAutofit/>
        </a:bodyPr>
        <a:lstStyle/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Las catecolaminas como la adrenalina</a:t>
          </a:r>
          <a:endParaRPr lang="es-MX" sz="1500" kern="1200" dirty="0"/>
        </a:p>
      </dsp:txBody>
      <dsp:txXfrm rot="17700000">
        <a:off x="1302997" y="3365624"/>
        <a:ext cx="1669000" cy="804729"/>
      </dsp:txXfrm>
    </dsp:sp>
    <dsp:sp modelId="{4B691317-789C-4585-AFCA-9AD0FFFBD625}">
      <dsp:nvSpPr>
        <dsp:cNvPr id="0" name=""/>
        <dsp:cNvSpPr/>
      </dsp:nvSpPr>
      <dsp:spPr>
        <a:xfrm rot="17700000">
          <a:off x="2347890" y="1123933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2AC47-AC1F-4CB5-AC49-33E51C2020C3}">
      <dsp:nvSpPr>
        <dsp:cNvPr id="0" name=""/>
        <dsp:cNvSpPr/>
      </dsp:nvSpPr>
      <dsp:spPr>
        <a:xfrm>
          <a:off x="3179533" y="1256194"/>
          <a:ext cx="805614" cy="805614"/>
        </a:xfrm>
        <a:prstGeom prst="ellipse">
          <a:avLst/>
        </a:prstGeom>
        <a:solidFill>
          <a:schemeClr val="accent5">
            <a:hueOff val="-1013224"/>
            <a:satOff val="1071"/>
            <a:lumOff val="-19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36A753-3C0F-478F-8369-804F64B99287}">
      <dsp:nvSpPr>
        <dsp:cNvPr id="0" name=""/>
        <dsp:cNvSpPr/>
      </dsp:nvSpPr>
      <dsp:spPr>
        <a:xfrm rot="17700000">
          <a:off x="2225393" y="3365624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8100" bIns="0" numCol="1" spcCol="1270" anchor="ctr" anchorCtr="0">
          <a:noAutofit/>
        </a:bodyPr>
        <a:lstStyle/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mueven el K del espacio extracelular al intracelular</a:t>
          </a:r>
          <a:endParaRPr lang="es-MX" sz="1500" kern="1200" dirty="0"/>
        </a:p>
      </dsp:txBody>
      <dsp:txXfrm rot="17700000">
        <a:off x="2225393" y="3365624"/>
        <a:ext cx="1669000" cy="804729"/>
      </dsp:txXfrm>
    </dsp:sp>
    <dsp:sp modelId="{624616FA-9E10-4826-807F-CFC2304D741A}">
      <dsp:nvSpPr>
        <dsp:cNvPr id="0" name=""/>
        <dsp:cNvSpPr/>
      </dsp:nvSpPr>
      <dsp:spPr>
        <a:xfrm rot="17700000">
          <a:off x="5703256" y="523995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E08D3-1239-4139-8F7E-892B48CDDA54}">
      <dsp:nvSpPr>
        <dsp:cNvPr id="0" name=""/>
        <dsp:cNvSpPr/>
      </dsp:nvSpPr>
      <dsp:spPr>
        <a:xfrm>
          <a:off x="4101929" y="2244336"/>
          <a:ext cx="805614" cy="805614"/>
        </a:xfrm>
        <a:prstGeom prst="ellipse">
          <a:avLst/>
        </a:prstGeom>
        <a:solidFill>
          <a:schemeClr val="accent5">
            <a:hueOff val="-2026448"/>
            <a:satOff val="2142"/>
            <a:lumOff val="-39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DF2D7C-B0DF-4A7D-ACBE-978171EFD684}">
      <dsp:nvSpPr>
        <dsp:cNvPr id="0" name=""/>
        <dsp:cNvSpPr/>
      </dsp:nvSpPr>
      <dsp:spPr>
        <a:xfrm rot="17700000">
          <a:off x="3147789" y="3365624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8100" bIns="0" numCol="1" spcCol="1270" anchor="ctr" anchorCtr="0">
          <a:noAutofit/>
        </a:bodyPr>
        <a:lstStyle/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dirty="0" smtClean="0"/>
            <a:t> sobre todo por estimulación de receptores</a:t>
          </a:r>
          <a:endParaRPr lang="es-MX" sz="1500" kern="1200" dirty="0"/>
        </a:p>
      </dsp:txBody>
      <dsp:txXfrm rot="17700000">
        <a:off x="3147789" y="3365624"/>
        <a:ext cx="1669000" cy="804729"/>
      </dsp:txXfrm>
    </dsp:sp>
    <dsp:sp modelId="{16CE1409-E14A-4CF3-B592-3C1DBFD7795C}">
      <dsp:nvSpPr>
        <dsp:cNvPr id="0" name=""/>
        <dsp:cNvSpPr/>
      </dsp:nvSpPr>
      <dsp:spPr>
        <a:xfrm rot="17700000">
          <a:off x="4192683" y="1123933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B0F4AA-2A2B-431E-89F2-E151C832827C}">
      <dsp:nvSpPr>
        <dsp:cNvPr id="0" name=""/>
        <dsp:cNvSpPr/>
      </dsp:nvSpPr>
      <dsp:spPr>
        <a:xfrm>
          <a:off x="4862091" y="1079217"/>
          <a:ext cx="805614" cy="805614"/>
        </a:xfrm>
        <a:prstGeom prst="ellipse">
          <a:avLst/>
        </a:prstGeom>
        <a:solidFill>
          <a:schemeClr val="accent5">
            <a:hueOff val="-3039673"/>
            <a:satOff val="3213"/>
            <a:lumOff val="-58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54A5C-D014-4C02-AC2A-AD21ECAB32CB}">
      <dsp:nvSpPr>
        <dsp:cNvPr id="0" name=""/>
        <dsp:cNvSpPr/>
      </dsp:nvSpPr>
      <dsp:spPr>
        <a:xfrm rot="17700000">
          <a:off x="4070186" y="3365624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8100" bIns="0" numCol="1" spcCol="1270" anchor="ctr" anchorCtr="0">
          <a:noAutofit/>
        </a:bodyPr>
        <a:lstStyle/>
        <a:p>
          <a:pPr lvl="0" algn="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kern="1200" smtClean="0"/>
            <a:t>β2-adrenérgico. </a:t>
          </a:r>
          <a:endParaRPr lang="es-MX" sz="1500" kern="1200" dirty="0"/>
        </a:p>
      </dsp:txBody>
      <dsp:txXfrm rot="17700000">
        <a:off x="4070186" y="3365624"/>
        <a:ext cx="1669000" cy="804729"/>
      </dsp:txXfrm>
    </dsp:sp>
    <dsp:sp modelId="{E4D90BCE-5F89-45C6-87B2-0717DF34150B}">
      <dsp:nvSpPr>
        <dsp:cNvPr id="0" name=""/>
        <dsp:cNvSpPr/>
      </dsp:nvSpPr>
      <dsp:spPr>
        <a:xfrm rot="17700000">
          <a:off x="5115079" y="1123933"/>
          <a:ext cx="1669000" cy="804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1F3CD1-CD6B-4762-8024-61485BBF019A}">
      <dsp:nvSpPr>
        <dsp:cNvPr id="0" name=""/>
        <dsp:cNvSpPr/>
      </dsp:nvSpPr>
      <dsp:spPr>
        <a:xfrm>
          <a:off x="1258806" y="266"/>
          <a:ext cx="2650735" cy="2107717"/>
        </a:xfrm>
        <a:prstGeom prst="teardrop">
          <a:avLst/>
        </a:prstGeom>
        <a:solidFill>
          <a:schemeClr val="accent1"/>
        </a:solidFill>
        <a:ln w="25400" cap="rnd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Un aumento de concentración </a:t>
          </a:r>
          <a:r>
            <a:rPr lang="es-MX" sz="1400" kern="1200" dirty="0" smtClean="0"/>
            <a:t>de K+ </a:t>
          </a:r>
          <a:r>
            <a:rPr lang="es-MX" sz="1400" kern="1200" dirty="0" smtClean="0"/>
            <a:t>de sólo 3-4 </a:t>
          </a:r>
          <a:r>
            <a:rPr lang="es-MX" sz="1400" kern="1200" dirty="0" err="1" smtClean="0"/>
            <a:t>mEq</a:t>
          </a:r>
          <a:r>
            <a:rPr lang="es-MX" sz="1400" kern="1200" dirty="0" smtClean="0"/>
            <a:t>/l puede provocar arritmias cardíacas, y concentraciones mayores parada cardíaca</a:t>
          </a:r>
          <a:endParaRPr lang="es-MX" sz="1400" kern="1200" dirty="0"/>
        </a:p>
      </dsp:txBody>
      <dsp:txXfrm>
        <a:off x="1258806" y="266"/>
        <a:ext cx="2650735" cy="21077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7E7A8-881C-484E-B71F-8947FE98CA40}" type="datetimeFigureOut">
              <a:rPr lang="es-ES" smtClean="0"/>
              <a:pPr/>
              <a:t>09/09/2015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DF104-694B-4893-B805-76453DFBD7E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756DD-CA67-4CEE-B6B9-1B621CAA0DD4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8879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62C1E-208D-4ECD-991E-42BF835B704C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992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C80E-82D5-440B-A003-651C9CBE3D79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806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363FA-4F6A-424B-9DB3-0C9EA3E1E4A5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4176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29AB7-AE7D-4CD1-B482-577C2EE88654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629790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C5BB-0369-4006-A548-2A3283E06D84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40496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7D8BB-AEB3-4FA7-8D57-40596A8E3E48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926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6D33-8642-4A5F-B600-3A0DF455D367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265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63EAD-1352-48F3-9A2A-65F1B8A249AD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1279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4689B-828C-47CD-8E78-751B4B372A26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777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D0AD5-52A9-4995-A1C9-A051881C2281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53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4B21-32F4-4909-B295-00DD69E2F562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68571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980F3-88A4-463B-B0AB-3794C8A1EBE8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629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B44BF-6424-490D-9280-91CFFDD022DE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9155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ABD5-2D82-41C0-A5D1-A35E7DE5F4A2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179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7FF1-2F66-4317-A996-14ACE7A6B2EE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71782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37493-66B5-4A81-B7CE-676848CD1809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3228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2.emf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13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16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3" Type="http://schemas.openxmlformats.org/officeDocument/2006/relationships/diagramLayout" Target="../diagrams/layout24.xml"/><Relationship Id="rId7" Type="http://schemas.openxmlformats.org/officeDocument/2006/relationships/diagramData" Target="../diagrams/data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0" Type="http://schemas.openxmlformats.org/officeDocument/2006/relationships/diagramColors" Target="../diagrams/colors25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Layout" Target="../diagrams/layout46.xml"/><Relationship Id="rId7" Type="http://schemas.openxmlformats.org/officeDocument/2006/relationships/image" Target="../media/image24.png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diagramLayout" Target="../diagrams/layout10.xml"/><Relationship Id="rId3" Type="http://schemas.openxmlformats.org/officeDocument/2006/relationships/diagramLayout" Target="../diagrams/layout7.xml"/><Relationship Id="rId21" Type="http://schemas.microsoft.com/office/2007/relationships/diagramDrawing" Target="../diagrams/drawing10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diagramData" Target="../diagrams/data10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diagramColors" Target="../diagrams/colors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19" Type="http://schemas.openxmlformats.org/officeDocument/2006/relationships/diagramQuickStyle" Target="../diagrams/quickStyle10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00408" y="789709"/>
            <a:ext cx="10083227" cy="1940895"/>
          </a:xfrm>
        </p:spPr>
        <p:txBody>
          <a:bodyPr/>
          <a:lstStyle/>
          <a:p>
            <a:r>
              <a:rPr lang="es-MX" sz="2800" dirty="0" smtClean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Regulación </a:t>
            </a:r>
            <a:r>
              <a:rPr lang="es-MX" sz="2800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renal del potasio, el calcio, </a:t>
            </a:r>
            <a:r>
              <a:rPr lang="es-MX" sz="2800" dirty="0" smtClean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el fosfato </a:t>
            </a:r>
            <a:r>
              <a:rPr lang="es-MX" sz="2800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y el magnesio; integración de </a:t>
            </a:r>
            <a:r>
              <a:rPr lang="es-MX" sz="2800" dirty="0" smtClean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los mecanismos renales para </a:t>
            </a:r>
            <a:r>
              <a:rPr lang="es-MX" sz="2800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el control del</a:t>
            </a:r>
            <a:br>
              <a:rPr lang="es-MX" sz="2800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</a:br>
            <a:r>
              <a:rPr lang="es-MX" sz="2800" dirty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volumen sanguíneo y </a:t>
            </a:r>
            <a:r>
              <a:rPr lang="es-MX" sz="2800" dirty="0" smtClean="0">
                <a:solidFill>
                  <a:schemeClr val="tx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extracelular</a:t>
            </a:r>
            <a:endParaRPr lang="es-MX" sz="2800" dirty="0">
              <a:solidFill>
                <a:schemeClr val="tx1"/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117902" y="5564815"/>
            <a:ext cx="7766936" cy="1096899"/>
          </a:xfrm>
        </p:spPr>
        <p:txBody>
          <a:bodyPr>
            <a:normAutofit fontScale="85000" lnSpcReduction="20000"/>
          </a:bodyPr>
          <a:lstStyle/>
          <a:p>
            <a:r>
              <a:rPr lang="es-MX" sz="2400" dirty="0" smtClean="0">
                <a:solidFill>
                  <a:schemeClr val="tx1"/>
                </a:solidFill>
              </a:rPr>
              <a:t>Dr. Johnnathan Emanuel Molina</a:t>
            </a:r>
          </a:p>
          <a:p>
            <a:r>
              <a:rPr lang="es-MX" sz="2400" dirty="0" smtClean="0">
                <a:solidFill>
                  <a:schemeClr val="tx1"/>
                </a:solidFill>
              </a:rPr>
              <a:t>Fisiología Humana</a:t>
            </a:r>
          </a:p>
          <a:p>
            <a:r>
              <a:rPr lang="es-MX" sz="2400" dirty="0" smtClean="0">
                <a:solidFill>
                  <a:schemeClr val="tx1"/>
                </a:solidFill>
              </a:rPr>
              <a:t>Universidad de San Carlos de Guatemala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6502" t="4169" r="4192" b="25171"/>
          <a:stretch/>
        </p:blipFill>
        <p:spPr>
          <a:xfrm>
            <a:off x="604911" y="3470249"/>
            <a:ext cx="3995224" cy="3179298"/>
          </a:xfrm>
          <a:prstGeom prst="rect">
            <a:avLst/>
          </a:prstGeom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40962" name="Picture 2" descr="http://www.jusac.net/wp-content/uploads/2011/05/PROPUESTA-LOGOTIPO-USAC-VERSION-FULL-COL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3035888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27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3188" t="12649" r="50224" b="12153"/>
          <a:stretch/>
        </p:blipFill>
        <p:spPr>
          <a:xfrm>
            <a:off x="5296409" y="1027103"/>
            <a:ext cx="4597037" cy="531182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VISIÓN GENERAL DE LA EXCRECIÓN RENAL DE POTASIO.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41798" y="2160589"/>
            <a:ext cx="6499321" cy="454117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s-MX" sz="2000" dirty="0" smtClean="0"/>
              <a:t>Excreción de K+ </a:t>
            </a:r>
            <a:r>
              <a:rPr lang="es-MX" sz="2000" dirty="0" smtClean="0"/>
              <a:t>está </a:t>
            </a:r>
            <a:r>
              <a:rPr lang="es-MX" sz="2000" dirty="0" smtClean="0"/>
              <a:t>determinada por </a:t>
            </a:r>
            <a:r>
              <a:rPr lang="es-MX" sz="2000" dirty="0"/>
              <a:t>3 procesos: 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s-MX" sz="1800" dirty="0" smtClean="0"/>
              <a:t>Filtración </a:t>
            </a:r>
            <a:r>
              <a:rPr lang="es-MX" sz="1800" dirty="0"/>
              <a:t>de K </a:t>
            </a:r>
            <a:r>
              <a:rPr lang="es-MX" sz="1800" dirty="0" smtClean="0"/>
              <a:t>+</a:t>
            </a:r>
            <a:endParaRPr lang="es-MX" sz="18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s-MX" sz="1800" dirty="0" smtClean="0"/>
              <a:t>Reabsorción </a:t>
            </a:r>
            <a:r>
              <a:rPr lang="es-MX" sz="1800" dirty="0"/>
              <a:t>tubular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s-MX" sz="1800" dirty="0" smtClean="0"/>
              <a:t>Secreción </a:t>
            </a:r>
            <a:r>
              <a:rPr lang="es-MX" sz="1800" dirty="0"/>
              <a:t>tubular de K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MX" sz="2000" dirty="0"/>
              <a:t>Filtración de K: 756 </a:t>
            </a:r>
            <a:r>
              <a:rPr lang="es-MX" sz="2000" dirty="0" err="1"/>
              <a:t>mEq</a:t>
            </a:r>
            <a:r>
              <a:rPr lang="es-MX" sz="2000" dirty="0"/>
              <a:t>/día (FG 180 l/día multiplicado por el K plasmático 4,2 </a:t>
            </a:r>
            <a:r>
              <a:rPr lang="es-MX" sz="2000" dirty="0" err="1"/>
              <a:t>mEq</a:t>
            </a:r>
            <a:r>
              <a:rPr lang="es-MX" sz="2000" dirty="0"/>
              <a:t>/l).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MX" sz="2000" dirty="0"/>
              <a:t>La reducción FG provoca acumulación de K y una </a:t>
            </a:r>
            <a:r>
              <a:rPr lang="es-MX" sz="2000" dirty="0" err="1"/>
              <a:t>hiperpotasemia</a:t>
            </a:r>
            <a:r>
              <a:rPr lang="es-MX" sz="2000" dirty="0"/>
              <a:t>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s-MX" sz="1800" dirty="0"/>
              <a:t>65% reabsorción túbulo proximal. 25-30% reabsorción  asa de </a:t>
            </a:r>
            <a:r>
              <a:rPr lang="es-MX" sz="1800" dirty="0" err="1" smtClean="0"/>
              <a:t>Henle</a:t>
            </a:r>
            <a:r>
              <a:rPr lang="es-MX" sz="1800" b="1" i="1" dirty="0" smtClean="0"/>
              <a:t>(mecanismo?),</a:t>
            </a:r>
            <a:r>
              <a:rPr lang="es-MX" sz="1800" dirty="0" smtClean="0"/>
              <a:t> </a:t>
            </a:r>
            <a:r>
              <a:rPr lang="es-MX" sz="1800" dirty="0"/>
              <a:t>parte ascendente gruesa </a:t>
            </a:r>
            <a:r>
              <a:rPr lang="es-MX" sz="1800" dirty="0" smtClean="0"/>
              <a:t> </a:t>
            </a:r>
            <a:endParaRPr lang="es-MX" sz="1800" dirty="0"/>
          </a:p>
          <a:p>
            <a:pPr>
              <a:buFont typeface="Wingdings" panose="05000000000000000000" pitchFamily="2" charset="2"/>
              <a:buChar char="q"/>
            </a:pPr>
            <a:endParaRPr lang="es-MX" sz="2000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61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75734" y="232229"/>
            <a:ext cx="8596668" cy="406741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sz="24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La </a:t>
            </a:r>
            <a:r>
              <a:rPr lang="es-MX" sz="2400" b="1" i="1" u="sng" dirty="0">
                <a:latin typeface="Segoe UI Symbol" panose="020B0502040204020203" pitchFamily="34" charset="0"/>
                <a:ea typeface="Segoe UI Symbol" panose="020B0502040204020203" pitchFamily="34" charset="0"/>
              </a:rPr>
              <a:t>mayor parte </a:t>
            </a:r>
            <a:r>
              <a:rPr lang="es-MX" sz="24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de las variaciones diarias en la excreción de K se deben a cambios en la secreción de K en los túbulos distales y colector</a:t>
            </a:r>
            <a:r>
              <a:rPr lang="es-MX" sz="2400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.</a:t>
            </a:r>
            <a:r>
              <a:rPr lang="es-MX" b="1" i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(mecanismo)</a:t>
            </a:r>
            <a:r>
              <a:rPr lang="es-MX" sz="2400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 </a:t>
            </a:r>
            <a:endParaRPr lang="es-MX" sz="2400" dirty="0" smtClean="0"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MX" sz="2000" i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Células </a:t>
            </a:r>
            <a:r>
              <a:rPr lang="es-MX" sz="2000" i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principales</a:t>
            </a:r>
            <a:r>
              <a:rPr lang="es-MX" sz="20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 en la parte de los túbulos distales y en los </a:t>
            </a:r>
            <a:r>
              <a:rPr lang="es-MX" sz="2000" i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colectores </a:t>
            </a:r>
            <a:r>
              <a:rPr lang="es-MX" sz="2000" i="1" dirty="0" smtClean="0">
                <a:latin typeface="Segoe UI Symbol" panose="020B0502040204020203" pitchFamily="34" charset="0"/>
                <a:ea typeface="Segoe UI Symbol" panose="020B0502040204020203" pitchFamily="34" charset="0"/>
              </a:rPr>
              <a:t>corticales</a:t>
            </a:r>
            <a:endParaRPr lang="es-MX" sz="2000" i="1" dirty="0"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xmlns="" val="2311262568"/>
              </p:ext>
            </p:extLst>
          </p:nvPr>
        </p:nvGraphicFramePr>
        <p:xfrm>
          <a:off x="575734" y="2077251"/>
          <a:ext cx="8288283" cy="4925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524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400" dirty="0"/>
              <a:t>Secreción en las células principales de la porción final del túbulo distal y del túbulo colector cortical. 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86272528"/>
              </p:ext>
            </p:extLst>
          </p:nvPr>
        </p:nvGraphicFramePr>
        <p:xfrm>
          <a:off x="428625" y="1785938"/>
          <a:ext cx="6465662" cy="4948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3212" y="2191657"/>
            <a:ext cx="4319080" cy="357051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821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38451451"/>
              </p:ext>
            </p:extLst>
          </p:nvPr>
        </p:nvGraphicFramePr>
        <p:xfrm>
          <a:off x="532189" y="317276"/>
          <a:ext cx="8350553" cy="3079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360765764"/>
              </p:ext>
            </p:extLst>
          </p:nvPr>
        </p:nvGraphicFramePr>
        <p:xfrm>
          <a:off x="1494972" y="4005943"/>
          <a:ext cx="6633028" cy="2452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>
            <a:off x="8162776" y="4305607"/>
            <a:ext cx="3969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600" b="1" u="sng" dirty="0" smtClean="0">
                <a:latin typeface="Batang" pitchFamily="18" charset="-127"/>
                <a:ea typeface="Batang" pitchFamily="18" charset="-127"/>
              </a:rPr>
              <a:t>Única que es inversa</a:t>
            </a:r>
          </a:p>
          <a:p>
            <a:r>
              <a:rPr lang="es-GT" sz="1600" b="1" u="sng" dirty="0" smtClean="0">
                <a:latin typeface="Batang" pitchFamily="18" charset="-127"/>
                <a:ea typeface="Batang" pitchFamily="18" charset="-127"/>
              </a:rPr>
              <a:t>A donde va el K va el H casi siempre…</a:t>
            </a:r>
            <a:endParaRPr lang="es-ES" sz="1600" b="1" u="sng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216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377371"/>
            <a:ext cx="8596668" cy="1320800"/>
          </a:xfrm>
        </p:spPr>
        <p:txBody>
          <a:bodyPr>
            <a:noAutofit/>
          </a:bodyPr>
          <a:lstStyle/>
          <a:p>
            <a:r>
              <a:rPr lang="es-MX" sz="2800" dirty="0"/>
              <a:t>RESUMEN DE FACTORES QUE REGULAN LA SECRECIÓN DE K, LA ALDOSTERONA, EL FLUJO T</a:t>
            </a:r>
            <a:r>
              <a:rPr lang="es-MX" sz="2800" dirty="0" smtClean="0"/>
              <a:t>UBULAR </a:t>
            </a:r>
            <a:r>
              <a:rPr lang="es-MX" sz="2800" dirty="0"/>
              <a:t>Y LA CONCENTRACION DE IONES H. 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51452655"/>
              </p:ext>
            </p:extLst>
          </p:nvPr>
        </p:nvGraphicFramePr>
        <p:xfrm>
          <a:off x="-527979" y="1698171"/>
          <a:ext cx="8293122" cy="436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4"/>
          <p:cNvSpPr/>
          <p:nvPr/>
        </p:nvSpPr>
        <p:spPr>
          <a:xfrm>
            <a:off x="7343600" y="2277294"/>
            <a:ext cx="1727829" cy="3046988"/>
          </a:xfrm>
          <a:prstGeom prst="rect">
            <a:avLst/>
          </a:prstGeom>
          <a:solidFill>
            <a:schemeClr val="bg2"/>
          </a:solidFill>
          <a:ln w="28575"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MX" sz="16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Acidosis crónica  provoca incremento en la secreción de K  porque se inhibe la absorción tubular  aumenta el volumen  secreción e K. Invalidando el efecto inhibidor de </a:t>
            </a:r>
            <a:r>
              <a:rPr lang="es-MX" sz="1600" dirty="0" err="1">
                <a:latin typeface="Segoe UI Symbol" panose="020B0502040204020203" pitchFamily="34" charset="0"/>
                <a:ea typeface="Segoe UI Symbol" panose="020B0502040204020203" pitchFamily="34" charset="0"/>
              </a:rPr>
              <a:t>ATPasa</a:t>
            </a:r>
            <a:r>
              <a:rPr lang="es-MX" sz="16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  </a:t>
            </a:r>
            <a:r>
              <a:rPr lang="es-MX" sz="1600" dirty="0" err="1">
                <a:latin typeface="Segoe UI Symbol" panose="020B0502040204020203" pitchFamily="34" charset="0"/>
                <a:ea typeface="Segoe UI Symbol" panose="020B0502040204020203" pitchFamily="34" charset="0"/>
              </a:rPr>
              <a:t>Na</a:t>
            </a:r>
            <a:r>
              <a:rPr lang="es-MX" sz="16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/K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811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9825609"/>
              </p:ext>
            </p:extLst>
          </p:nvPr>
        </p:nvGraphicFramePr>
        <p:xfrm>
          <a:off x="401563" y="101601"/>
          <a:ext cx="5113866" cy="6567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://1.bp.blogspot.com/_6qnUmAhNsJw/TEuPCv4Rz7I/AAAAAAAAAFE/v-cz58BIS6U/S420/molecula_de_aldosteron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347" y="1765978"/>
            <a:ext cx="4664186" cy="332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89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2077" y="348343"/>
            <a:ext cx="657980" cy="6357258"/>
          </a:xfrm>
        </p:spPr>
        <p:txBody>
          <a:bodyPr vert="vert">
            <a:normAutofit fontScale="90000"/>
          </a:bodyPr>
          <a:lstStyle/>
          <a:p>
            <a:pPr algn="ctr"/>
            <a:r>
              <a:rPr lang="es-MX" sz="2700" i="1" dirty="0"/>
              <a:t>El aumento de la concentración extracelular de iones </a:t>
            </a:r>
            <a:r>
              <a:rPr lang="es-MX" sz="2700" i="1" dirty="0" smtClean="0"/>
              <a:t>K+ </a:t>
            </a:r>
            <a:r>
              <a:rPr lang="es-MX" sz="2700" i="1" dirty="0"/>
              <a:t>estimula la secreción de aldosterona.</a:t>
            </a:r>
            <a:r>
              <a:rPr lang="es-MX" dirty="0"/>
              <a:t> 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40196126"/>
              </p:ext>
            </p:extLst>
          </p:nvPr>
        </p:nvGraphicFramePr>
        <p:xfrm>
          <a:off x="1090991" y="-1104900"/>
          <a:ext cx="10034208" cy="87212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07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 l="26727" t="15341" r="24398" b="10606"/>
          <a:stretch>
            <a:fillRect/>
          </a:stretch>
        </p:blipFill>
        <p:spPr bwMode="auto">
          <a:xfrm>
            <a:off x="-1" y="0"/>
            <a:ext cx="8797637" cy="6892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 l="28750" t="17045" r="27486" b="9849"/>
          <a:stretch>
            <a:fillRect/>
          </a:stretch>
        </p:blipFill>
        <p:spPr bwMode="auto">
          <a:xfrm>
            <a:off x="-1" y="0"/>
            <a:ext cx="8769927" cy="6870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70111028"/>
              </p:ext>
            </p:extLst>
          </p:nvPr>
        </p:nvGraphicFramePr>
        <p:xfrm>
          <a:off x="0" y="-514349"/>
          <a:ext cx="8752417" cy="7915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8551" y="428625"/>
            <a:ext cx="3587480" cy="6057900"/>
          </a:xfrm>
          <a:prstGeom prst="rect">
            <a:avLst/>
          </a:prstGeom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3005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60418" name="Picture 2" descr="https://scontent-a-mia.xx.fbcdn.net/hphotos-xfa1/t1.0-9/1924363_10152588619876293_303341922903258363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964873"/>
            <a:ext cx="6054437" cy="3913910"/>
          </a:xfrm>
          <a:prstGeom prst="rect">
            <a:avLst/>
          </a:prstGeom>
          <a:noFill/>
        </p:spPr>
      </p:pic>
      <p:pic>
        <p:nvPicPr>
          <p:cNvPr id="60420" name="Picture 4" descr="https://scontent-a-mia.xx.fbcdn.net/hphotos-xfa1/t31.0-8/p180x540/10629467_10152588620306293_8916684331666863912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109855" cy="3034145"/>
          </a:xfrm>
          <a:prstGeom prst="rect">
            <a:avLst/>
          </a:prstGeom>
          <a:noFill/>
        </p:spPr>
      </p:pic>
      <p:pic>
        <p:nvPicPr>
          <p:cNvPr id="60422" name="Picture 6" descr="https://scontent-b-mia.xx.fbcdn.net/hphotos-xfp1/v/t1.0-9/10599657_10152588620586293_2794261906605993934_n.jpg?oh=eeacd082aa6e20ebf513b9560f390438&amp;oe=5463F8A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9856" y="0"/>
            <a:ext cx="6082144" cy="3020291"/>
          </a:xfrm>
          <a:prstGeom prst="rect">
            <a:avLst/>
          </a:prstGeom>
          <a:noFill/>
        </p:spPr>
      </p:pic>
      <p:pic>
        <p:nvPicPr>
          <p:cNvPr id="60424" name="Picture 8" descr="https://scontent-b-mia.xx.fbcdn.net/hphotos-xfp1/v/t1.0-9/10451010_10152588620886293_4026404773927074459_n.jpg?oh=65b20532172855f52db789cc15b84f5b&amp;oe=54645D7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54436" y="2992582"/>
            <a:ext cx="6137564" cy="3865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Regulación renal del Calcio…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CONTROL DE EXCRECION RENAL DE Ca Y DE CONCENTRACIÓN EXTRACELULAR DE ION Ca.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55022961"/>
              </p:ext>
            </p:extLst>
          </p:nvPr>
        </p:nvGraphicFramePr>
        <p:xfrm>
          <a:off x="464459" y="1074058"/>
          <a:ext cx="5733141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941466425"/>
              </p:ext>
            </p:extLst>
          </p:nvPr>
        </p:nvGraphicFramePr>
        <p:xfrm>
          <a:off x="6704972" y="1930399"/>
          <a:ext cx="3077657" cy="4441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53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4VL9rgtunc8/UHXfduTxt-I/AAAAAAAAEj4/J-bDPF5pyCk/s1600/Diapositiva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25" y="6499"/>
            <a:ext cx="9144000" cy="6858001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087028" y="1121507"/>
            <a:ext cx="3104972" cy="38807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GT" sz="1600" b="1" dirty="0" smtClean="0"/>
              <a:t>Calcio se absorbe: </a:t>
            </a:r>
          </a:p>
          <a:p>
            <a:pPr>
              <a:buNone/>
            </a:pPr>
            <a:r>
              <a:rPr lang="es-GT" sz="1200" b="1" i="1" dirty="0" smtClean="0"/>
              <a:t>(la mayoría es </a:t>
            </a:r>
            <a:r>
              <a:rPr lang="es-GT" sz="1200" b="1" i="1" dirty="0" err="1" smtClean="0"/>
              <a:t>paracelular</a:t>
            </a:r>
            <a:r>
              <a:rPr lang="es-GT" sz="1200" b="1" i="1" dirty="0" smtClean="0"/>
              <a:t>, por arrastre y poco </a:t>
            </a:r>
            <a:r>
              <a:rPr lang="es-GT" sz="1200" b="1" i="1" dirty="0" err="1" smtClean="0"/>
              <a:t>transcelular</a:t>
            </a:r>
            <a:r>
              <a:rPr lang="es-GT" sz="1200" b="1" i="1" dirty="0" smtClean="0"/>
              <a:t>)</a:t>
            </a:r>
          </a:p>
          <a:p>
            <a:r>
              <a:rPr lang="es-GT" sz="1600" dirty="0" smtClean="0"/>
              <a:t>65% túbulo proximal</a:t>
            </a:r>
          </a:p>
          <a:p>
            <a:r>
              <a:rPr lang="es-GT" sz="1600" dirty="0" smtClean="0"/>
              <a:t>25% Asa de </a:t>
            </a:r>
            <a:r>
              <a:rPr lang="es-GT" sz="1600" dirty="0" err="1" smtClean="0"/>
              <a:t>Henle</a:t>
            </a:r>
            <a:endParaRPr lang="es-GT" sz="1600" dirty="0" smtClean="0"/>
          </a:p>
          <a:p>
            <a:r>
              <a:rPr lang="es-GT" sz="1600" dirty="0" smtClean="0"/>
              <a:t>10% Túbulo Distal</a:t>
            </a:r>
          </a:p>
          <a:p>
            <a:endParaRPr lang="es-GT" sz="1600" dirty="0" smtClean="0"/>
          </a:p>
          <a:p>
            <a:pPr>
              <a:buNone/>
            </a:pPr>
            <a:r>
              <a:rPr lang="es-GT" sz="1600" b="1" i="1" dirty="0" smtClean="0"/>
              <a:t>Si consumo mucha SAL se inhibe la bomba basal de Sodio Calcio, por tanto se pierde Calcio por la Orina…</a:t>
            </a:r>
          </a:p>
          <a:p>
            <a:pPr>
              <a:buNone/>
            </a:pPr>
            <a:r>
              <a:rPr lang="es-GT" sz="1600" b="1" i="1" dirty="0" smtClean="0"/>
              <a:t>No recomendado comer sal en Menopausia/</a:t>
            </a:r>
          </a:p>
          <a:p>
            <a:pPr>
              <a:buNone/>
            </a:pPr>
            <a:r>
              <a:rPr lang="es-GT" sz="1600" b="1" i="1" dirty="0" smtClean="0"/>
              <a:t>Osteoporosis/</a:t>
            </a:r>
          </a:p>
          <a:p>
            <a:pPr>
              <a:buNone/>
            </a:pPr>
            <a:r>
              <a:rPr lang="es-GT" sz="1600" b="1" i="1" dirty="0" smtClean="0"/>
              <a:t>Litiasis Renal</a:t>
            </a:r>
            <a:endParaRPr lang="es-ES" sz="1600" b="1" i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50476335"/>
              </p:ext>
            </p:extLst>
          </p:nvPr>
        </p:nvGraphicFramePr>
        <p:xfrm>
          <a:off x="807962" y="551543"/>
          <a:ext cx="5317067" cy="5573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449312927"/>
              </p:ext>
            </p:extLst>
          </p:nvPr>
        </p:nvGraphicFramePr>
        <p:xfrm>
          <a:off x="7184570" y="972457"/>
          <a:ext cx="4151087" cy="4673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780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Controles de excreción de Ca de los riñones.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63772982"/>
              </p:ext>
            </p:extLst>
          </p:nvPr>
        </p:nvGraphicFramePr>
        <p:xfrm>
          <a:off x="870857" y="1567542"/>
          <a:ext cx="3976914" cy="5036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221744736"/>
              </p:ext>
            </p:extLst>
          </p:nvPr>
        </p:nvGraphicFramePr>
        <p:xfrm>
          <a:off x="4731657" y="1494971"/>
          <a:ext cx="5268686" cy="4517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6 Cerrar llave"/>
          <p:cNvSpPr/>
          <p:nvPr/>
        </p:nvSpPr>
        <p:spPr>
          <a:xfrm>
            <a:off x="4668982" y="5223164"/>
            <a:ext cx="457200" cy="13716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5210602" y="5735782"/>
            <a:ext cx="5533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Único lugar de acción de PTH (</a:t>
            </a:r>
            <a:r>
              <a:rPr lang="es-GT" dirty="0" err="1" smtClean="0"/>
              <a:t>vit</a:t>
            </a:r>
            <a:r>
              <a:rPr lang="es-GT" dirty="0" smtClean="0"/>
              <a:t>. D3 y calcitonina)</a:t>
            </a:r>
          </a:p>
          <a:p>
            <a:r>
              <a:rPr lang="es-GT" dirty="0" smtClean="0"/>
              <a:t> para aumentar reabsorción de Ca++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80790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graphicFrame>
        <p:nvGraphicFramePr>
          <p:cNvPr id="5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55807112"/>
              </p:ext>
            </p:extLst>
          </p:nvPr>
        </p:nvGraphicFramePr>
        <p:xfrm>
          <a:off x="2869447" y="1460001"/>
          <a:ext cx="5720371" cy="4206240"/>
        </p:xfrm>
        <a:graphic>
          <a:graphicData uri="http://schemas.openxmlformats.org/drawingml/2006/table">
            <a:tbl>
              <a:tblPr firstRow="1" firstCol="1" bandRow="1"/>
              <a:tblGrid>
                <a:gridCol w="2425798"/>
                <a:gridCol w="3294573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Factores que </a:t>
                      </a:r>
                      <a:r>
                        <a:rPr lang="es-MX" sz="2000" b="1" dirty="0" smtClean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alteran</a:t>
                      </a:r>
                      <a:endParaRPr lang="es-MX" sz="2000" b="1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la excreción renal del Ca</a:t>
                      </a:r>
                      <a:endParaRPr lang="es-MX" sz="2000" b="1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 - Excreción de Ca</a:t>
                      </a:r>
                      <a:endParaRPr lang="es-MX" sz="200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+ </a:t>
                      </a:r>
                      <a:r>
                        <a:rPr lang="es-MX" sz="200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Excreción de Ca</a:t>
                      </a:r>
                      <a:endParaRPr lang="es-MX" sz="200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15392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+ Hormona </a:t>
                      </a:r>
                      <a:r>
                        <a:rPr lang="es-MX" sz="2000" dirty="0" smtClean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paratiroidea </a:t>
                      </a: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PTH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- Volumen </a:t>
                      </a:r>
                      <a:r>
                        <a:rPr lang="es-MX" sz="2000" dirty="0" smtClean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LEC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- Presión arterial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+Fosfato plasmático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Acidosis 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Vitamina D</a:t>
                      </a:r>
                      <a:r>
                        <a:rPr lang="es-MX" sz="2000" baseline="-25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3</a:t>
                      </a: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 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 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- PTH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+ Volumen de líquido extracelular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+ Presión arterial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- Fosfato plasmático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solidFill>
                            <a:srgbClr val="365F91"/>
                          </a:solidFill>
                          <a:effectLst/>
                          <a:latin typeface="Segoe UI Light" panose="020B0502040204020203" pitchFamily="34" charset="0"/>
                          <a:ea typeface="Times New Roman" panose="02020603050405020304" pitchFamily="18" charset="0"/>
                          <a:cs typeface="Segoe UI Light" panose="020B0502040204020203" pitchFamily="34" charset="0"/>
                        </a:rPr>
                        <a:t>Alcalosis metabólica</a:t>
                      </a:r>
                      <a:endParaRPr lang="es-MX" sz="2000" dirty="0">
                        <a:solidFill>
                          <a:srgbClr val="365F9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Regulación Renal del Fosfato…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GT" dirty="0" smtClean="0"/>
              <a:t>Se elimina en orina con concentraciones superiores a 0.8mM/L que da una carga tubular de 0.1mM/L</a:t>
            </a:r>
          </a:p>
          <a:p>
            <a:r>
              <a:rPr lang="es-GT" dirty="0" smtClean="0"/>
              <a:t>Leche y carnes</a:t>
            </a:r>
          </a:p>
          <a:p>
            <a:r>
              <a:rPr lang="es-GT" dirty="0" smtClean="0"/>
              <a:t>Reabsorción:</a:t>
            </a:r>
          </a:p>
          <a:p>
            <a:pPr>
              <a:buNone/>
            </a:pPr>
            <a:r>
              <a:rPr lang="es-GT" dirty="0" smtClean="0"/>
              <a:t>-80% T. Proximal </a:t>
            </a:r>
          </a:p>
          <a:p>
            <a:pPr>
              <a:buNone/>
            </a:pPr>
            <a:r>
              <a:rPr lang="es-GT" dirty="0" smtClean="0"/>
              <a:t>(</a:t>
            </a:r>
            <a:r>
              <a:rPr lang="es-GT" dirty="0" err="1" smtClean="0"/>
              <a:t>Transcelular</a:t>
            </a:r>
            <a:r>
              <a:rPr lang="es-GT" dirty="0" smtClean="0"/>
              <a:t>: </a:t>
            </a:r>
            <a:r>
              <a:rPr lang="es-GT" dirty="0" err="1" smtClean="0"/>
              <a:t>cotransporte</a:t>
            </a:r>
            <a:r>
              <a:rPr lang="es-GT" dirty="0" smtClean="0"/>
              <a:t> Na-Fosfato y sale por </a:t>
            </a:r>
            <a:r>
              <a:rPr lang="es-GT" dirty="0" err="1" smtClean="0"/>
              <a:t>contratransporte</a:t>
            </a:r>
            <a:r>
              <a:rPr lang="es-GT" dirty="0" smtClean="0"/>
              <a:t> Fosfato-Anión)</a:t>
            </a:r>
          </a:p>
          <a:p>
            <a:pPr>
              <a:buNone/>
            </a:pPr>
            <a:r>
              <a:rPr lang="es-GT" dirty="0" smtClean="0"/>
              <a:t>-10% T. Distal</a:t>
            </a:r>
          </a:p>
          <a:p>
            <a:pPr>
              <a:buNone/>
            </a:pPr>
            <a:r>
              <a:rPr lang="es-GT" dirty="0" smtClean="0"/>
              <a:t>-10% en el resto</a:t>
            </a:r>
          </a:p>
          <a:p>
            <a:pPr>
              <a:buNone/>
            </a:pPr>
            <a:endParaRPr lang="es-GT" dirty="0" smtClean="0"/>
          </a:p>
          <a:p>
            <a:pPr>
              <a:buNone/>
            </a:pPr>
            <a:r>
              <a:rPr lang="es-GT" dirty="0" smtClean="0"/>
              <a:t>-PTH aumenta la resorción ósea</a:t>
            </a:r>
          </a:p>
          <a:p>
            <a:pPr>
              <a:buNone/>
            </a:pPr>
            <a:r>
              <a:rPr lang="es-GT" dirty="0" smtClean="0"/>
              <a:t>-PTH  reduce el transporte tubular máximo por lo que se excreta más en la orina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6996" y="314179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s-MX" dirty="0"/>
              <a:t>Control de la excreción renal de magnesio y de la concentración extracelular del ion magnesio. 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42842906"/>
              </p:ext>
            </p:extLst>
          </p:nvPr>
        </p:nvGraphicFramePr>
        <p:xfrm>
          <a:off x="450165" y="1364566"/>
          <a:ext cx="10106999" cy="524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19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Mecanismos de excreción del Mg: 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03192896"/>
              </p:ext>
            </p:extLst>
          </p:nvPr>
        </p:nvGraphicFramePr>
        <p:xfrm>
          <a:off x="3351261" y="1459345"/>
          <a:ext cx="296619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319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2691410"/>
              </p:ext>
            </p:extLst>
          </p:nvPr>
        </p:nvGraphicFramePr>
        <p:xfrm>
          <a:off x="199563" y="-112542"/>
          <a:ext cx="8226986" cy="6583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830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Regulación de la excreción y concentración</a:t>
            </a:r>
            <a:br>
              <a:rPr lang="es-MX" dirty="0"/>
            </a:br>
            <a:r>
              <a:rPr lang="es-MX" dirty="0"/>
              <a:t>de potasio en el líquido extracelular</a:t>
            </a:r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66087502"/>
              </p:ext>
            </p:extLst>
          </p:nvPr>
        </p:nvGraphicFramePr>
        <p:xfrm>
          <a:off x="677334" y="2160590"/>
          <a:ext cx="8596668" cy="175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490263363"/>
              </p:ext>
            </p:extLst>
          </p:nvPr>
        </p:nvGraphicFramePr>
        <p:xfrm>
          <a:off x="-854299" y="4615830"/>
          <a:ext cx="6946006" cy="1617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5500" y="4320343"/>
            <a:ext cx="1538489" cy="2320996"/>
          </a:xfrm>
          <a:prstGeom prst="rect">
            <a:avLst/>
          </a:prstGeom>
        </p:spPr>
      </p:pic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3872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6483" y="328246"/>
            <a:ext cx="8753989" cy="1320800"/>
          </a:xfrm>
        </p:spPr>
        <p:txBody>
          <a:bodyPr>
            <a:noAutofit/>
          </a:bodyPr>
          <a:lstStyle/>
          <a:p>
            <a:r>
              <a:rPr lang="es-MX" sz="2800" dirty="0"/>
              <a:t>La excreción de </a:t>
            </a:r>
            <a:r>
              <a:rPr lang="es-MX" sz="2800" dirty="0" smtClean="0"/>
              <a:t>Na+ </a:t>
            </a:r>
            <a:r>
              <a:rPr lang="es-MX" sz="2800" dirty="0"/>
              <a:t>se controla alterando la filtración glomerular o la reabsorción tubular de </a:t>
            </a:r>
            <a:r>
              <a:rPr lang="es-MX" sz="2800" dirty="0" smtClean="0"/>
              <a:t>Na+</a:t>
            </a:r>
            <a:r>
              <a:rPr lang="es-MX" sz="2800" dirty="0"/>
              <a:t/>
            </a:r>
            <a:br>
              <a:rPr lang="es-MX" sz="2800" dirty="0"/>
            </a:br>
            <a:endParaRPr lang="es-MX" sz="3200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94004368"/>
              </p:ext>
            </p:extLst>
          </p:nvPr>
        </p:nvGraphicFramePr>
        <p:xfrm>
          <a:off x="-490286" y="969818"/>
          <a:ext cx="8955413" cy="609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2946187931"/>
              </p:ext>
            </p:extLst>
          </p:nvPr>
        </p:nvGraphicFramePr>
        <p:xfrm>
          <a:off x="7169834" y="2579972"/>
          <a:ext cx="3732628" cy="3455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806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2700" dirty="0"/>
              <a:t>Importancia de la natriuresis por presión y de la diuresis por presión en el mantenimiento del equilibrio corporal del </a:t>
            </a:r>
            <a:r>
              <a:rPr lang="es-MX" sz="2700" dirty="0" smtClean="0"/>
              <a:t>Na+ </a:t>
            </a:r>
            <a:r>
              <a:rPr lang="es-MX" sz="2700" dirty="0"/>
              <a:t>y del líquido.</a:t>
            </a:r>
            <a:br>
              <a:rPr lang="es-MX" sz="2700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20092382"/>
              </p:ext>
            </p:extLst>
          </p:nvPr>
        </p:nvGraphicFramePr>
        <p:xfrm>
          <a:off x="631508" y="1985819"/>
          <a:ext cx="10464278" cy="4676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66800" y="5057775"/>
            <a:ext cx="61462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i="1" u="sng" dirty="0" smtClean="0"/>
              <a:t>En HTA Crónica</a:t>
            </a:r>
            <a:r>
              <a:rPr lang="es-ES" b="1" i="1" u="sng" dirty="0" smtClean="0"/>
              <a:t>:</a:t>
            </a:r>
          </a:p>
          <a:p>
            <a:r>
              <a:rPr lang="es-GT" dirty="0" smtClean="0"/>
              <a:t>-La eficacia de la </a:t>
            </a:r>
            <a:r>
              <a:rPr lang="es-GT" dirty="0" err="1" smtClean="0"/>
              <a:t>Natriuresis</a:t>
            </a:r>
            <a:r>
              <a:rPr lang="es-GT" dirty="0" smtClean="0"/>
              <a:t> por presión AUMENTA </a:t>
            </a:r>
          </a:p>
          <a:p>
            <a:r>
              <a:rPr lang="es-GT" dirty="0" smtClean="0"/>
              <a:t>debido a que el aumento de PA a largo plazo disminuye </a:t>
            </a:r>
          </a:p>
          <a:p>
            <a:r>
              <a:rPr lang="es-GT" dirty="0" smtClean="0"/>
              <a:t>la liberación de renina(por tanto de </a:t>
            </a:r>
            <a:r>
              <a:rPr lang="es-GT" dirty="0" err="1" smtClean="0"/>
              <a:t>Ang</a:t>
            </a:r>
            <a:r>
              <a:rPr lang="es-GT" dirty="0" smtClean="0"/>
              <a:t> II y aldosterona) </a:t>
            </a:r>
          </a:p>
          <a:p>
            <a:r>
              <a:rPr lang="es-GT" dirty="0" smtClean="0"/>
              <a:t>lo cual conlleva a menor </a:t>
            </a:r>
            <a:r>
              <a:rPr lang="es-GT" u="sng" dirty="0" smtClean="0"/>
              <a:t>reabsorción</a:t>
            </a:r>
            <a:r>
              <a:rPr lang="es-GT" dirty="0" smtClean="0"/>
              <a:t> de sodio.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307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 l="22894" t="14205" r="22161" b="17235"/>
          <a:stretch>
            <a:fillRect/>
          </a:stretch>
        </p:blipFill>
        <p:spPr bwMode="auto">
          <a:xfrm>
            <a:off x="-1" y="0"/>
            <a:ext cx="9781309" cy="6862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3523766"/>
              </p:ext>
            </p:extLst>
          </p:nvPr>
        </p:nvGraphicFramePr>
        <p:xfrm>
          <a:off x="677334" y="323557"/>
          <a:ext cx="8944968" cy="6386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122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Precisión de regulación del volumen sanguíneo y del volumen de líquido extracelular. 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72525746"/>
              </p:ext>
            </p:extLst>
          </p:nvPr>
        </p:nvGraphicFramePr>
        <p:xfrm>
          <a:off x="677334" y="2310229"/>
          <a:ext cx="8832426" cy="4110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286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Distribución del líquido extracelular entre los espacios intersticiales y el sistema vascular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1431609"/>
              </p:ext>
            </p:extLst>
          </p:nvPr>
        </p:nvGraphicFramePr>
        <p:xfrm>
          <a:off x="395980" y="1578709"/>
          <a:ext cx="9845300" cy="4582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557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5556" t="14773" r="23759" b="12879"/>
          <a:stretch>
            <a:fillRect/>
          </a:stretch>
        </p:blipFill>
        <p:spPr bwMode="auto">
          <a:xfrm>
            <a:off x="595736" y="221676"/>
            <a:ext cx="8908472" cy="6326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22187522"/>
              </p:ext>
            </p:extLst>
          </p:nvPr>
        </p:nvGraphicFramePr>
        <p:xfrm>
          <a:off x="635132" y="402127"/>
          <a:ext cx="2628574" cy="6040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xmlns="" val="4001918518"/>
              </p:ext>
            </p:extLst>
          </p:nvPr>
        </p:nvGraphicFramePr>
        <p:xfrm>
          <a:off x="3596639" y="914399"/>
          <a:ext cx="7221416" cy="5345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91189" y="6263035"/>
            <a:ext cx="6297612" cy="365125"/>
          </a:xfrm>
        </p:spPr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897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8218" t="16288" r="28444" b="17235"/>
          <a:stretch>
            <a:fillRect/>
          </a:stretch>
        </p:blipFill>
        <p:spPr bwMode="auto">
          <a:xfrm>
            <a:off x="1163779" y="110840"/>
            <a:ext cx="7647709" cy="65954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2700" dirty="0"/>
              <a:t>El sistema nervioso simpático controla la excreción renal reflejos del </a:t>
            </a:r>
            <a:r>
              <a:rPr lang="es-MX" sz="2700" dirty="0" err="1"/>
              <a:t>barocerreceptor</a:t>
            </a:r>
            <a:r>
              <a:rPr lang="es-MX" sz="2700" dirty="0"/>
              <a:t> arterial y del receptor del estiramiento de presión baja. </a:t>
            </a:r>
            <a:br>
              <a:rPr lang="es-MX" sz="2700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0844510"/>
              </p:ext>
            </p:extLst>
          </p:nvPr>
        </p:nvGraphicFramePr>
        <p:xfrm>
          <a:off x="339707" y="1905603"/>
          <a:ext cx="10098519" cy="4779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39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Marcador de contenido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99995758"/>
              </p:ext>
            </p:extLst>
          </p:nvPr>
        </p:nvGraphicFramePr>
        <p:xfrm>
          <a:off x="265210" y="500844"/>
          <a:ext cx="8596668" cy="1675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xmlns="" val="2905602338"/>
              </p:ext>
            </p:extLst>
          </p:nvPr>
        </p:nvGraphicFramePr>
        <p:xfrm>
          <a:off x="0" y="2949262"/>
          <a:ext cx="5477814" cy="2758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a 12"/>
          <p:cNvGraphicFramePr/>
          <p:nvPr>
            <p:extLst>
              <p:ext uri="{D42A27DB-BD31-4B8C-83A1-F6EECF244321}">
                <p14:modId xmlns:p14="http://schemas.microsoft.com/office/powerpoint/2010/main" xmlns="" val="1501930455"/>
              </p:ext>
            </p:extLst>
          </p:nvPr>
        </p:nvGraphicFramePr>
        <p:xfrm>
          <a:off x="4155583" y="2725805"/>
          <a:ext cx="6894490" cy="2812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5" name="Diagrama 14"/>
          <p:cNvGraphicFramePr/>
          <p:nvPr/>
        </p:nvGraphicFramePr>
        <p:xfrm>
          <a:off x="3302851" y="6129201"/>
          <a:ext cx="4195379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314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2146542"/>
              </p:ext>
            </p:extLst>
          </p:nvPr>
        </p:nvGraphicFramePr>
        <p:xfrm>
          <a:off x="-731520" y="-140676"/>
          <a:ext cx="11352628" cy="663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131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Función de la ADH en el control de la excreción renal de agua.</a:t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5243272"/>
              </p:ext>
            </p:extLst>
          </p:nvPr>
        </p:nvGraphicFramePr>
        <p:xfrm>
          <a:off x="480386" y="1930400"/>
          <a:ext cx="9592081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926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2700" dirty="0"/>
              <a:t>El exceso de secreción de ADH suele dar lugar solo a pequeños incrementos del volumen del líquido extracelular y a grandes reducciones de la concentración de sodio. </a:t>
            </a:r>
            <a:endParaRPr lang="es-MX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8271668"/>
              </p:ext>
            </p:extLst>
          </p:nvPr>
        </p:nvGraphicFramePr>
        <p:xfrm>
          <a:off x="677334" y="2160589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107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Función del péptido </a:t>
            </a:r>
            <a:r>
              <a:rPr lang="es-MX" dirty="0" err="1"/>
              <a:t>natriurético</a:t>
            </a:r>
            <a:r>
              <a:rPr lang="es-MX" dirty="0"/>
              <a:t> auricular en el control de la excreción renal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5700138"/>
              </p:ext>
            </p:extLst>
          </p:nvPr>
        </p:nvGraphicFramePr>
        <p:xfrm>
          <a:off x="199033" y="1688123"/>
          <a:ext cx="10126654" cy="4507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73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32758" cy="1320800"/>
          </a:xfrm>
        </p:spPr>
        <p:txBody>
          <a:bodyPr>
            <a:noAutofit/>
          </a:bodyPr>
          <a:lstStyle/>
          <a:p>
            <a:r>
              <a:rPr lang="es-MX" sz="2800" dirty="0"/>
              <a:t>La ingestión elevada de sodio suprime los sistemas </a:t>
            </a:r>
            <a:r>
              <a:rPr lang="es-MX" sz="2800" dirty="0" err="1"/>
              <a:t>antinatriuréticos</a:t>
            </a:r>
            <a:r>
              <a:rPr lang="es-MX" sz="2800" dirty="0"/>
              <a:t> y activa los sistemas </a:t>
            </a:r>
            <a:r>
              <a:rPr lang="es-MX" sz="2800" dirty="0" err="1"/>
              <a:t>natriuréticos</a:t>
            </a:r>
            <a:r>
              <a:rPr lang="es-MX" sz="2800" dirty="0"/>
              <a:t>.</a:t>
            </a:r>
            <a:br>
              <a:rPr lang="es-MX" sz="2800" dirty="0"/>
            </a:br>
            <a:endParaRPr lang="es-MX" sz="2800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1094191"/>
              </p:ext>
            </p:extLst>
          </p:nvPr>
        </p:nvGraphicFramePr>
        <p:xfrm>
          <a:off x="677333" y="2160589"/>
          <a:ext cx="10661227" cy="454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33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33780857"/>
              </p:ext>
            </p:extLst>
          </p:nvPr>
        </p:nvGraphicFramePr>
        <p:xfrm>
          <a:off x="0" y="-182879"/>
          <a:ext cx="10480431" cy="663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88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400" dirty="0"/>
              <a:t>Trastornos que provocan un gran aumento del volumen de líquido extracelular pero con un volumen sanguíneo normal.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56089153"/>
              </p:ext>
            </p:extLst>
          </p:nvPr>
        </p:nvGraphicFramePr>
        <p:xfrm>
          <a:off x="196948" y="1561514"/>
          <a:ext cx="10888394" cy="5078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8417" y="5086149"/>
            <a:ext cx="2362468" cy="17718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870" y="2897746"/>
            <a:ext cx="2849554" cy="2299482"/>
          </a:xfrm>
          <a:prstGeom prst="rect">
            <a:avLst/>
          </a:prstGeom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898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91188" y="955964"/>
            <a:ext cx="8596668" cy="1320800"/>
          </a:xfrm>
        </p:spPr>
        <p:txBody>
          <a:bodyPr/>
          <a:lstStyle/>
          <a:p>
            <a:r>
              <a:rPr lang="es-GT" b="1" dirty="0" smtClean="0"/>
              <a:t>¿Porqué los perros mueven la cola cuando están felices?...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3074" name="Picture 2" descr="https://scontent-a-mia.xx.fbcdn.net/hphotos-xfa1/t1.0-9/1958161_10152613183746047_36109805113471749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0352" y="4253345"/>
            <a:ext cx="8596668" cy="1320800"/>
          </a:xfrm>
        </p:spPr>
        <p:txBody>
          <a:bodyPr>
            <a:normAutofit/>
          </a:bodyPr>
          <a:lstStyle/>
          <a:p>
            <a:pPr algn="r"/>
            <a:r>
              <a:rPr lang="es-GT" sz="5400" b="1" dirty="0" smtClean="0"/>
              <a:t>Gracias…  Ü</a:t>
            </a:r>
            <a:endParaRPr lang="es-ES" sz="5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 l="22361" t="19697" r="21949" b="13258"/>
          <a:stretch>
            <a:fillRect/>
          </a:stretch>
        </p:blipFill>
        <p:spPr bwMode="auto">
          <a:xfrm>
            <a:off x="0" y="0"/>
            <a:ext cx="10072255" cy="68175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8728202"/>
              </p:ext>
            </p:extLst>
          </p:nvPr>
        </p:nvGraphicFramePr>
        <p:xfrm>
          <a:off x="592429" y="656825"/>
          <a:ext cx="7122015" cy="537048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433828"/>
                <a:gridCol w="3688187"/>
              </a:tblGrid>
              <a:tr h="83262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Factores que pueden alterar la distribución del potasio entre el líquido intracelular y extracelular</a:t>
                      </a:r>
                      <a:endParaRPr lang="es-MX" sz="2800" dirty="0">
                        <a:solidFill>
                          <a:srgbClr val="5F497A"/>
                        </a:solidFill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0952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Factores que meten K</a:t>
                      </a:r>
                      <a:r>
                        <a:rPr lang="es-MX" sz="2000" baseline="30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+ </a:t>
                      </a:r>
                      <a:r>
                        <a:rPr lang="es-MX" sz="2000" baseline="-25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 </a:t>
                      </a: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en las células (reducción del [K</a:t>
                      </a:r>
                      <a:r>
                        <a:rPr lang="es-MX" sz="2000" baseline="30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+</a:t>
                      </a: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] extracelular)</a:t>
                      </a:r>
                      <a:endParaRPr lang="es-MX" sz="2800">
                        <a:solidFill>
                          <a:srgbClr val="5F497A"/>
                        </a:solidFill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Factores que sacan K</a:t>
                      </a:r>
                      <a:r>
                        <a:rPr lang="es-MX" sz="2000" baseline="30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+ </a:t>
                      </a: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de las células (aumento de [K</a:t>
                      </a:r>
                      <a:r>
                        <a:rPr lang="es-MX" sz="2000" baseline="30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+</a:t>
                      </a: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] extracelular)</a:t>
                      </a:r>
                      <a:endParaRPr lang="es-MX" sz="2800" dirty="0">
                        <a:solidFill>
                          <a:srgbClr val="5F497A"/>
                        </a:solidFill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2641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Insulina</a:t>
                      </a:r>
                      <a:endParaRPr lang="es-MX" sz="280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Aldosterona </a:t>
                      </a:r>
                      <a:endParaRPr lang="es-MX" sz="280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Estímulo β-adrenérgico</a:t>
                      </a:r>
                      <a:endParaRPr lang="es-MX" sz="280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Alcalosis</a:t>
                      </a:r>
                      <a:endParaRPr lang="es-MX" sz="2800">
                        <a:solidFill>
                          <a:srgbClr val="5F497A"/>
                        </a:solidFill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Deficiencia de insulina </a:t>
                      </a:r>
                      <a:r>
                        <a:rPr lang="es-MX" sz="2000" dirty="0" smtClean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       ( </a:t>
                      </a: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diabetes mellitus)</a:t>
                      </a:r>
                      <a:endParaRPr lang="es-MX" sz="2800" dirty="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Deficiencia de aldosterona (Enfermedad de Addison) </a:t>
                      </a:r>
                      <a:endParaRPr lang="es-MX" sz="2800" dirty="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Acidosis</a:t>
                      </a:r>
                      <a:endParaRPr lang="es-MX" sz="2800" dirty="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Lisis celular</a:t>
                      </a:r>
                      <a:endParaRPr lang="es-MX" sz="2800" dirty="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Ejercicio extenuante</a:t>
                      </a:r>
                      <a:endParaRPr lang="es-MX" sz="2800" dirty="0"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s-MX" sz="2000" dirty="0">
                          <a:effectLst/>
                          <a:latin typeface="Segoe UI Symbol" panose="020B0502040204020203" pitchFamily="34" charset="0"/>
                          <a:ea typeface="Segoe UI Symbol" panose="020B0502040204020203" pitchFamily="34" charset="0"/>
                        </a:rPr>
                        <a:t>Aumento del líquido extracelular</a:t>
                      </a:r>
                      <a:endParaRPr lang="es-MX" sz="2800" dirty="0">
                        <a:solidFill>
                          <a:srgbClr val="5F497A"/>
                        </a:solidFill>
                        <a:effectLst/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87" b="98026" l="0" r="97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2022" y="1442434"/>
            <a:ext cx="4089606" cy="3885126"/>
          </a:xfrm>
          <a:prstGeom prst="rect">
            <a:avLst/>
          </a:prstGeom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>
            <a:off x="1900238" y="4629150"/>
            <a:ext cx="1878976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just"/>
            <a:r>
              <a:rPr lang="es-GT" sz="1200" dirty="0" smtClean="0">
                <a:solidFill>
                  <a:schemeClr val="bg1"/>
                </a:solidFill>
              </a:rPr>
              <a:t>Aldosterona elimina H+ </a:t>
            </a:r>
          </a:p>
          <a:p>
            <a:pPr algn="just"/>
            <a:r>
              <a:rPr lang="es-GT" sz="1200" dirty="0" smtClean="0">
                <a:solidFill>
                  <a:schemeClr val="bg1"/>
                </a:solidFill>
              </a:rPr>
              <a:t>y produce alcalosis lo </a:t>
            </a:r>
          </a:p>
          <a:p>
            <a:pPr algn="just"/>
            <a:r>
              <a:rPr lang="es-GT" sz="1200" dirty="0" smtClean="0">
                <a:solidFill>
                  <a:schemeClr val="bg1"/>
                </a:solidFill>
              </a:rPr>
              <a:t>que TAMBIÉN elimina K+ </a:t>
            </a:r>
          </a:p>
          <a:p>
            <a:pPr algn="just"/>
            <a:r>
              <a:rPr lang="es-GT" sz="1200" dirty="0" smtClean="0">
                <a:solidFill>
                  <a:schemeClr val="bg1"/>
                </a:solidFill>
              </a:rPr>
              <a:t>del LEC</a:t>
            </a:r>
            <a:endParaRPr lang="es-ES" sz="1200" dirty="0">
              <a:solidFill>
                <a:schemeClr val="bg1"/>
              </a:solidFill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>
            <a:off x="1400178" y="3957638"/>
            <a:ext cx="471487" cy="6000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739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93048139"/>
              </p:ext>
            </p:extLst>
          </p:nvPr>
        </p:nvGraphicFramePr>
        <p:xfrm>
          <a:off x="-2117382" y="347730"/>
          <a:ext cx="8596668" cy="1893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2476832021"/>
              </p:ext>
            </p:extLst>
          </p:nvPr>
        </p:nvGraphicFramePr>
        <p:xfrm>
          <a:off x="-184597" y="2163650"/>
          <a:ext cx="7255098" cy="469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xmlns="" val="4229243245"/>
              </p:ext>
            </p:extLst>
          </p:nvPr>
        </p:nvGraphicFramePr>
        <p:xfrm>
          <a:off x="4041912" y="197628"/>
          <a:ext cx="5168349" cy="210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xmlns="" val="1849824035"/>
              </p:ext>
            </p:extLst>
          </p:nvPr>
        </p:nvGraphicFramePr>
        <p:xfrm>
          <a:off x="6363884" y="3207027"/>
          <a:ext cx="2978899" cy="2663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630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pic>
        <p:nvPicPr>
          <p:cNvPr id="66562" name="Picture 2" descr="C:\Users\Jonathan\Downloads\10632725_1465040503781882_509260679867228307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9" y="-1"/>
            <a:ext cx="807242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1272" y="274749"/>
            <a:ext cx="6393167" cy="1320800"/>
          </a:xfrm>
        </p:spPr>
        <p:txBody>
          <a:bodyPr>
            <a:noAutofit/>
          </a:bodyPr>
          <a:lstStyle/>
          <a:p>
            <a:r>
              <a:rPr lang="es-MX" sz="2400" dirty="0"/>
              <a:t>Alteraciones </a:t>
            </a:r>
            <a:r>
              <a:rPr lang="es-MX" sz="2400" dirty="0" smtClean="0"/>
              <a:t>ácido-básicas </a:t>
            </a:r>
            <a:r>
              <a:rPr lang="es-MX" sz="2400" dirty="0"/>
              <a:t>pueden provocar cambios en la distribución del K. 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45485337"/>
              </p:ext>
            </p:extLst>
          </p:nvPr>
        </p:nvGraphicFramePr>
        <p:xfrm>
          <a:off x="728815" y="1291913"/>
          <a:ext cx="5129060" cy="2765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xmlns="" val="3355420555"/>
              </p:ext>
            </p:extLst>
          </p:nvPr>
        </p:nvGraphicFramePr>
        <p:xfrm>
          <a:off x="7192179" y="274749"/>
          <a:ext cx="4390221" cy="6227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xmlns="" val="1713646036"/>
              </p:ext>
            </p:extLst>
          </p:nvPr>
        </p:nvGraphicFramePr>
        <p:xfrm>
          <a:off x="671297" y="4486275"/>
          <a:ext cx="5300878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Universidad de San Carlos de Guatemala, Fisiología Humana, Dr. Johnnathan Molina</a:t>
            </a:r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 rot="19810120">
            <a:off x="5795984" y="1923277"/>
            <a:ext cx="2377574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GT" dirty="0" smtClean="0"/>
              <a:t>1)BOMBA Na+/K+ </a:t>
            </a:r>
          </a:p>
          <a:p>
            <a:pPr algn="ctr"/>
            <a:r>
              <a:rPr lang="es-GT" dirty="0" err="1" smtClean="0"/>
              <a:t>atp</a:t>
            </a:r>
            <a:r>
              <a:rPr lang="es-GT" dirty="0" smtClean="0"/>
              <a:t> asa</a:t>
            </a:r>
          </a:p>
          <a:p>
            <a:pPr algn="ctr"/>
            <a:r>
              <a:rPr lang="es-GT" dirty="0" smtClean="0"/>
              <a:t>2)Daño Celular/Dolor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783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Fac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1900</TotalTime>
  <Words>4107</Words>
  <Application>Microsoft Office PowerPoint</Application>
  <PresentationFormat>Personalizado</PresentationFormat>
  <Paragraphs>343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0" baseType="lpstr">
      <vt:lpstr>Faceta</vt:lpstr>
      <vt:lpstr>Regulación renal del potasio, el calcio, el fosfato y el magnesio; integración de los mecanismos renales para el control del volumen sanguíneo y extracelular</vt:lpstr>
      <vt:lpstr>Diapositiva 2</vt:lpstr>
      <vt:lpstr>Regulación de la excreción y concentración de potasio en el líquido extracelular</vt:lpstr>
      <vt:lpstr>Diapositiva 4</vt:lpstr>
      <vt:lpstr>Diapositiva 5</vt:lpstr>
      <vt:lpstr>Diapositiva 6</vt:lpstr>
      <vt:lpstr>Diapositiva 7</vt:lpstr>
      <vt:lpstr>Diapositiva 8</vt:lpstr>
      <vt:lpstr>Alteraciones ácido-básicas pueden provocar cambios en la distribución del K. </vt:lpstr>
      <vt:lpstr>VISIÓN GENERAL DE LA EXCRECIÓN RENAL DE POTASIO. </vt:lpstr>
      <vt:lpstr>Diapositiva 11</vt:lpstr>
      <vt:lpstr>Secreción en las células principales de la porción final del túbulo distal y del túbulo colector cortical. </vt:lpstr>
      <vt:lpstr>Diapositiva 13</vt:lpstr>
      <vt:lpstr>RESUMEN DE FACTORES QUE REGULAN LA SECRECIÓN DE K, LA ALDOSTERONA, EL FLUJO TUBULAR Y LA CONCENTRACION DE IONES H. </vt:lpstr>
      <vt:lpstr>Diapositiva 15</vt:lpstr>
      <vt:lpstr>El aumento de la concentración extracelular de iones K+ estimula la secreción de aldosterona.  </vt:lpstr>
      <vt:lpstr>Diapositiva 17</vt:lpstr>
      <vt:lpstr>Diapositiva 18</vt:lpstr>
      <vt:lpstr>Diapositiva 19</vt:lpstr>
      <vt:lpstr>Regulación renal del Calcio…</vt:lpstr>
      <vt:lpstr>CONTROL DE EXCRECION RENAL DE Ca Y DE CONCENTRACIÓN EXTRACELULAR DE ION Ca. </vt:lpstr>
      <vt:lpstr>Diapositiva 22</vt:lpstr>
      <vt:lpstr>Diapositiva 23</vt:lpstr>
      <vt:lpstr>Controles de excreción de Ca de los riñones. </vt:lpstr>
      <vt:lpstr>Diapositiva 25</vt:lpstr>
      <vt:lpstr>Regulación Renal del Fosfato…</vt:lpstr>
      <vt:lpstr>Control de la excreción renal de magnesio y de la concentración extracelular del ion magnesio.  </vt:lpstr>
      <vt:lpstr>Mecanismos de excreción del Mg:  </vt:lpstr>
      <vt:lpstr>Diapositiva 29</vt:lpstr>
      <vt:lpstr>La excreción de Na+ se controla alterando la filtración glomerular o la reabsorción tubular de Na+ </vt:lpstr>
      <vt:lpstr>Importancia de la natriuresis por presión y de la diuresis por presión en el mantenimiento del equilibrio corporal del Na+ y del líquido. </vt:lpstr>
      <vt:lpstr>Diapositiva 32</vt:lpstr>
      <vt:lpstr>Diapositiva 33</vt:lpstr>
      <vt:lpstr>Precisión de regulación del volumen sanguíneo y del volumen de líquido extracelular.  </vt:lpstr>
      <vt:lpstr>Distribución del líquido extracelular entre los espacios intersticiales y el sistema vascular </vt:lpstr>
      <vt:lpstr>Diapositiva 36</vt:lpstr>
      <vt:lpstr>Diapositiva 37</vt:lpstr>
      <vt:lpstr>Diapositiva 38</vt:lpstr>
      <vt:lpstr>El sistema nervioso simpático controla la excreción renal reflejos del barocerreceptor arterial y del receptor del estiramiento de presión baja.  </vt:lpstr>
      <vt:lpstr>Diapositiva 40</vt:lpstr>
      <vt:lpstr>Función de la ADH en el control de la excreción renal de agua. </vt:lpstr>
      <vt:lpstr>El exceso de secreción de ADH suele dar lugar solo a pequeños incrementos del volumen del líquido extracelular y a grandes reducciones de la concentración de sodio. </vt:lpstr>
      <vt:lpstr>Función del péptido natriurético auricular en el control de la excreción renal</vt:lpstr>
      <vt:lpstr>La ingestión elevada de sodio suprime los sistemas antinatriuréticos y activa los sistemas natriuréticos. </vt:lpstr>
      <vt:lpstr>Diapositiva 45</vt:lpstr>
      <vt:lpstr>Trastornos que provocan un gran aumento del volumen de líquido extracelular pero con un volumen sanguíneo normal.</vt:lpstr>
      <vt:lpstr>¿Porqué los perros mueven la cola cuando están felices?...</vt:lpstr>
      <vt:lpstr>Diapositiva 48</vt:lpstr>
      <vt:lpstr>Gracias…  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29.-</dc:title>
  <dc:creator>Kelvin Yaang</dc:creator>
  <cp:lastModifiedBy>Johnnathan</cp:lastModifiedBy>
  <cp:revision>161</cp:revision>
  <dcterms:created xsi:type="dcterms:W3CDTF">2014-05-06T23:22:01Z</dcterms:created>
  <dcterms:modified xsi:type="dcterms:W3CDTF">2015-09-10T13:03:21Z</dcterms:modified>
</cp:coreProperties>
</file>